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3" r:id="rId5"/>
  </p:sldMasterIdLst>
  <p:notesMasterIdLst>
    <p:notesMasterId r:id="rId21"/>
  </p:notesMasterIdLst>
  <p:handoutMasterIdLst>
    <p:handoutMasterId r:id="rId22"/>
  </p:handoutMasterIdLst>
  <p:sldIdLst>
    <p:sldId id="330" r:id="rId6"/>
    <p:sldId id="317" r:id="rId7"/>
    <p:sldId id="332" r:id="rId8"/>
    <p:sldId id="333" r:id="rId9"/>
    <p:sldId id="341" r:id="rId10"/>
    <p:sldId id="334" r:id="rId11"/>
    <p:sldId id="335" r:id="rId12"/>
    <p:sldId id="256" r:id="rId13"/>
    <p:sldId id="336" r:id="rId14"/>
    <p:sldId id="337" r:id="rId15"/>
    <p:sldId id="338" r:id="rId16"/>
    <p:sldId id="339" r:id="rId17"/>
    <p:sldId id="340" r:id="rId18"/>
    <p:sldId id="342" r:id="rId19"/>
    <p:sldId id="329" r:id="rId2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947F4-0597-4644-B862-7C4C0F395EB6}" v="65" dt="2021-05-18T06:39:50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625947F4-0597-4644-B862-7C4C0F395EB6}"/>
    <pc:docChg chg="undo custSel addSld delSld modSld sldOrd">
      <pc:chgData name="Thomas Noordeloos" userId="7c446670-7459-44eb-8c93-60d80c060528" providerId="ADAL" clId="{625947F4-0597-4644-B862-7C4C0F395EB6}" dt="2021-05-18T06:40:05.104" v="597" actId="1076"/>
      <pc:docMkLst>
        <pc:docMk/>
      </pc:docMkLst>
      <pc:sldChg chg="del">
        <pc:chgData name="Thomas Noordeloos" userId="7c446670-7459-44eb-8c93-60d80c060528" providerId="ADAL" clId="{625947F4-0597-4644-B862-7C4C0F395EB6}" dt="2021-05-17T14:28:13.145" v="2" actId="47"/>
        <pc:sldMkLst>
          <pc:docMk/>
          <pc:sldMk cId="3788715575" sldId="256"/>
        </pc:sldMkLst>
      </pc:sldChg>
      <pc:sldChg chg="addSp delSp modSp add del mod">
        <pc:chgData name="Thomas Noordeloos" userId="7c446670-7459-44eb-8c93-60d80c060528" providerId="ADAL" clId="{625947F4-0597-4644-B862-7C4C0F395EB6}" dt="2021-05-18T06:10:18.598" v="356" actId="1076"/>
        <pc:sldMkLst>
          <pc:docMk/>
          <pc:sldMk cId="4159768415" sldId="256"/>
        </pc:sldMkLst>
        <pc:spChg chg="mod">
          <ac:chgData name="Thomas Noordeloos" userId="7c446670-7459-44eb-8c93-60d80c060528" providerId="ADAL" clId="{625947F4-0597-4644-B862-7C4C0F395EB6}" dt="2021-05-17T15:09:01.772" v="278" actId="1076"/>
          <ac:spMkLst>
            <pc:docMk/>
            <pc:sldMk cId="4159768415" sldId="256"/>
            <ac:spMk id="4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09:01.772" v="278" actId="1076"/>
          <ac:spMkLst>
            <pc:docMk/>
            <pc:sldMk cId="4159768415" sldId="256"/>
            <ac:spMk id="6" creationId="{00000000-0000-0000-0000-000000000000}"/>
          </ac:spMkLst>
        </pc:spChg>
        <pc:spChg chg="add del mod">
          <ac:chgData name="Thomas Noordeloos" userId="7c446670-7459-44eb-8c93-60d80c060528" providerId="ADAL" clId="{625947F4-0597-4644-B862-7C4C0F395EB6}" dt="2021-05-17T15:18:56.963" v="329" actId="478"/>
          <ac:spMkLst>
            <pc:docMk/>
            <pc:sldMk cId="4159768415" sldId="256"/>
            <ac:spMk id="7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19:02.596" v="330" actId="113"/>
          <ac:spMkLst>
            <pc:docMk/>
            <pc:sldMk cId="4159768415" sldId="256"/>
            <ac:spMk id="8" creationId="{00000000-0000-0000-0000-000000000000}"/>
          </ac:spMkLst>
        </pc:spChg>
        <pc:spChg chg="del">
          <ac:chgData name="Thomas Noordeloos" userId="7c446670-7459-44eb-8c93-60d80c060528" providerId="ADAL" clId="{625947F4-0597-4644-B862-7C4C0F395EB6}" dt="2021-05-17T15:08:45.852" v="277" actId="478"/>
          <ac:spMkLst>
            <pc:docMk/>
            <pc:sldMk cId="4159768415" sldId="256"/>
            <ac:spMk id="9" creationId="{00000000-0000-0000-0000-000000000000}"/>
          </ac:spMkLst>
        </pc:spChg>
        <pc:spChg chg="del">
          <ac:chgData name="Thomas Noordeloos" userId="7c446670-7459-44eb-8c93-60d80c060528" providerId="ADAL" clId="{625947F4-0597-4644-B862-7C4C0F395EB6}" dt="2021-05-17T15:08:45.852" v="277" actId="478"/>
          <ac:spMkLst>
            <pc:docMk/>
            <pc:sldMk cId="4159768415" sldId="256"/>
            <ac:spMk id="10" creationId="{00000000-0000-0000-0000-000000000000}"/>
          </ac:spMkLst>
        </pc:spChg>
        <pc:spChg chg="del">
          <ac:chgData name="Thomas Noordeloos" userId="7c446670-7459-44eb-8c93-60d80c060528" providerId="ADAL" clId="{625947F4-0597-4644-B862-7C4C0F395EB6}" dt="2021-05-17T15:08:45.852" v="277" actId="478"/>
          <ac:spMkLst>
            <pc:docMk/>
            <pc:sldMk cId="4159768415" sldId="256"/>
            <ac:spMk id="11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09:01.772" v="278" actId="1076"/>
          <ac:spMkLst>
            <pc:docMk/>
            <pc:sldMk cId="4159768415" sldId="256"/>
            <ac:spMk id="12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09:01.772" v="278" actId="1076"/>
          <ac:spMkLst>
            <pc:docMk/>
            <pc:sldMk cId="4159768415" sldId="256"/>
            <ac:spMk id="14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09:01.772" v="278" actId="1076"/>
          <ac:spMkLst>
            <pc:docMk/>
            <pc:sldMk cId="4159768415" sldId="256"/>
            <ac:spMk id="15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09:01.772" v="278" actId="1076"/>
          <ac:spMkLst>
            <pc:docMk/>
            <pc:sldMk cId="4159768415" sldId="256"/>
            <ac:spMk id="16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09:01.772" v="278" actId="1076"/>
          <ac:spMkLst>
            <pc:docMk/>
            <pc:sldMk cId="4159768415" sldId="256"/>
            <ac:spMk id="17" creationId="{00000000-0000-0000-0000-000000000000}"/>
          </ac:spMkLst>
        </pc:spChg>
        <pc:spChg chg="add mod">
          <ac:chgData name="Thomas Noordeloos" userId="7c446670-7459-44eb-8c93-60d80c060528" providerId="ADAL" clId="{625947F4-0597-4644-B862-7C4C0F395EB6}" dt="2021-05-18T06:10:18.598" v="356" actId="1076"/>
          <ac:spMkLst>
            <pc:docMk/>
            <pc:sldMk cId="4159768415" sldId="256"/>
            <ac:spMk id="26" creationId="{055D5AFC-65B9-4F5B-8120-082DD2A77551}"/>
          </ac:spMkLst>
        </pc:spChg>
        <pc:picChg chg="del">
          <ac:chgData name="Thomas Noordeloos" userId="7c446670-7459-44eb-8c93-60d80c060528" providerId="ADAL" clId="{625947F4-0597-4644-B862-7C4C0F395EB6}" dt="2021-05-17T15:08:45.852" v="277" actId="478"/>
          <ac:picMkLst>
            <pc:docMk/>
            <pc:sldMk cId="4159768415" sldId="256"/>
            <ac:picMk id="3" creationId="{963CAAFD-ED06-4E1B-903A-C94A14E46E02}"/>
          </ac:picMkLst>
        </pc:picChg>
        <pc:picChg chg="add del mod">
          <ac:chgData name="Thomas Noordeloos" userId="7c446670-7459-44eb-8c93-60d80c060528" providerId="ADAL" clId="{625947F4-0597-4644-B862-7C4C0F395EB6}" dt="2021-05-17T15:13:13.491" v="286" actId="478"/>
          <ac:picMkLst>
            <pc:docMk/>
            <pc:sldMk cId="4159768415" sldId="256"/>
            <ac:picMk id="5" creationId="{62EAA1F3-ED06-40E0-AAAC-BD2CF213A5BC}"/>
          </ac:picMkLst>
        </pc:picChg>
        <pc:picChg chg="mod">
          <ac:chgData name="Thomas Noordeloos" userId="7c446670-7459-44eb-8c93-60d80c060528" providerId="ADAL" clId="{625947F4-0597-4644-B862-7C4C0F395EB6}" dt="2021-05-17T15:09:01.772" v="278" actId="1076"/>
          <ac:picMkLst>
            <pc:docMk/>
            <pc:sldMk cId="4159768415" sldId="256"/>
            <ac:picMk id="18" creationId="{00000000-0000-0000-0000-000000000000}"/>
          </ac:picMkLst>
        </pc:picChg>
        <pc:picChg chg="mod">
          <ac:chgData name="Thomas Noordeloos" userId="7c446670-7459-44eb-8c93-60d80c060528" providerId="ADAL" clId="{625947F4-0597-4644-B862-7C4C0F395EB6}" dt="2021-05-17T15:09:01.772" v="278" actId="1076"/>
          <ac:picMkLst>
            <pc:docMk/>
            <pc:sldMk cId="4159768415" sldId="256"/>
            <ac:picMk id="19" creationId="{00000000-0000-0000-0000-000000000000}"/>
          </ac:picMkLst>
        </pc:picChg>
        <pc:picChg chg="add del mod">
          <ac:chgData name="Thomas Noordeloos" userId="7c446670-7459-44eb-8c93-60d80c060528" providerId="ADAL" clId="{625947F4-0597-4644-B862-7C4C0F395EB6}" dt="2021-05-17T15:18:56.963" v="329" actId="478"/>
          <ac:picMkLst>
            <pc:docMk/>
            <pc:sldMk cId="4159768415" sldId="256"/>
            <ac:picMk id="20" creationId="{00000000-0000-0000-0000-000000000000}"/>
          </ac:picMkLst>
        </pc:picChg>
        <pc:picChg chg="mod">
          <ac:chgData name="Thomas Noordeloos" userId="7c446670-7459-44eb-8c93-60d80c060528" providerId="ADAL" clId="{625947F4-0597-4644-B862-7C4C0F395EB6}" dt="2021-05-17T15:18:56.443" v="328" actId="1076"/>
          <ac:picMkLst>
            <pc:docMk/>
            <pc:sldMk cId="4159768415" sldId="256"/>
            <ac:picMk id="21" creationId="{00000000-0000-0000-0000-000000000000}"/>
          </ac:picMkLst>
        </pc:picChg>
        <pc:picChg chg="del">
          <ac:chgData name="Thomas Noordeloos" userId="7c446670-7459-44eb-8c93-60d80c060528" providerId="ADAL" clId="{625947F4-0597-4644-B862-7C4C0F395EB6}" dt="2021-05-17T15:08:45.852" v="277" actId="478"/>
          <ac:picMkLst>
            <pc:docMk/>
            <pc:sldMk cId="4159768415" sldId="256"/>
            <ac:picMk id="22" creationId="{00000000-0000-0000-0000-000000000000}"/>
          </ac:picMkLst>
        </pc:picChg>
        <pc:picChg chg="del">
          <ac:chgData name="Thomas Noordeloos" userId="7c446670-7459-44eb-8c93-60d80c060528" providerId="ADAL" clId="{625947F4-0597-4644-B862-7C4C0F395EB6}" dt="2021-05-17T15:08:45.852" v="277" actId="478"/>
          <ac:picMkLst>
            <pc:docMk/>
            <pc:sldMk cId="4159768415" sldId="256"/>
            <ac:picMk id="23" creationId="{00000000-0000-0000-0000-000000000000}"/>
          </ac:picMkLst>
        </pc:picChg>
        <pc:picChg chg="del">
          <ac:chgData name="Thomas Noordeloos" userId="7c446670-7459-44eb-8c93-60d80c060528" providerId="ADAL" clId="{625947F4-0597-4644-B862-7C4C0F395EB6}" dt="2021-05-17T15:08:45.852" v="277" actId="478"/>
          <ac:picMkLst>
            <pc:docMk/>
            <pc:sldMk cId="4159768415" sldId="256"/>
            <ac:picMk id="24" creationId="{00000000-0000-0000-0000-000000000000}"/>
          </ac:picMkLst>
        </pc:picChg>
        <pc:picChg chg="add mod">
          <ac:chgData name="Thomas Noordeloos" userId="7c446670-7459-44eb-8c93-60d80c060528" providerId="ADAL" clId="{625947F4-0597-4644-B862-7C4C0F395EB6}" dt="2021-05-17T15:13:23.571" v="291" actId="1076"/>
          <ac:picMkLst>
            <pc:docMk/>
            <pc:sldMk cId="4159768415" sldId="256"/>
            <ac:picMk id="25" creationId="{ED318FC7-0E24-47FF-9091-DF9F169FE3E4}"/>
          </ac:picMkLst>
        </pc:picChg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3851533867" sldId="257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2560846905" sldId="258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3152646619" sldId="259"/>
        </pc:sldMkLst>
      </pc:sldChg>
      <pc:sldChg chg="del">
        <pc:chgData name="Thomas Noordeloos" userId="7c446670-7459-44eb-8c93-60d80c060528" providerId="ADAL" clId="{625947F4-0597-4644-B862-7C4C0F395EB6}" dt="2021-05-17T14:25:58.685" v="1" actId="47"/>
        <pc:sldMkLst>
          <pc:docMk/>
          <pc:sldMk cId="548586676" sldId="260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420054619" sldId="261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3522603559" sldId="262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3739000015" sldId="265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2147765" sldId="272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1032529152" sldId="274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1827546362" sldId="289"/>
        </pc:sldMkLst>
      </pc:sldChg>
      <pc:sldChg chg="modSp mod">
        <pc:chgData name="Thomas Noordeloos" userId="7c446670-7459-44eb-8c93-60d80c060528" providerId="ADAL" clId="{625947F4-0597-4644-B862-7C4C0F395EB6}" dt="2021-05-17T14:30:17.610" v="134" actId="6549"/>
        <pc:sldMkLst>
          <pc:docMk/>
          <pc:sldMk cId="341418734" sldId="317"/>
        </pc:sldMkLst>
        <pc:spChg chg="mod">
          <ac:chgData name="Thomas Noordeloos" userId="7c446670-7459-44eb-8c93-60d80c060528" providerId="ADAL" clId="{625947F4-0597-4644-B862-7C4C0F395EB6}" dt="2021-05-17T14:30:17.610" v="134" actId="6549"/>
          <ac:spMkLst>
            <pc:docMk/>
            <pc:sldMk cId="341418734" sldId="317"/>
            <ac:spMk id="3" creationId="{00000000-0000-0000-0000-000000000000}"/>
          </ac:spMkLst>
        </pc:spChg>
      </pc:sldChg>
      <pc:sldChg chg="addSp delSp modSp add mod ord">
        <pc:chgData name="Thomas Noordeloos" userId="7c446670-7459-44eb-8c93-60d80c060528" providerId="ADAL" clId="{625947F4-0597-4644-B862-7C4C0F395EB6}" dt="2021-05-18T06:08:16.175" v="337" actId="1440"/>
        <pc:sldMkLst>
          <pc:docMk/>
          <pc:sldMk cId="3409888504" sldId="330"/>
        </pc:sldMkLst>
        <pc:spChg chg="mod">
          <ac:chgData name="Thomas Noordeloos" userId="7c446670-7459-44eb-8c93-60d80c060528" providerId="ADAL" clId="{625947F4-0597-4644-B862-7C4C0F395EB6}" dt="2021-05-18T06:08:09.631" v="336" actId="122"/>
          <ac:spMkLst>
            <pc:docMk/>
            <pc:sldMk cId="3409888504" sldId="330"/>
            <ac:spMk id="2" creationId="{00000000-0000-0000-0000-000000000000}"/>
          </ac:spMkLst>
        </pc:spChg>
        <pc:spChg chg="del">
          <ac:chgData name="Thomas Noordeloos" userId="7c446670-7459-44eb-8c93-60d80c060528" providerId="ADAL" clId="{625947F4-0597-4644-B862-7C4C0F395EB6}" dt="2021-05-17T14:28:19.675" v="4" actId="478"/>
          <ac:spMkLst>
            <pc:docMk/>
            <pc:sldMk cId="3409888504" sldId="330"/>
            <ac:spMk id="3" creationId="{00000000-0000-0000-0000-000000000000}"/>
          </ac:spMkLst>
        </pc:spChg>
        <pc:spChg chg="add del mod">
          <ac:chgData name="Thomas Noordeloos" userId="7c446670-7459-44eb-8c93-60d80c060528" providerId="ADAL" clId="{625947F4-0597-4644-B862-7C4C0F395EB6}" dt="2021-05-17T14:28:22.370" v="5" actId="478"/>
          <ac:spMkLst>
            <pc:docMk/>
            <pc:sldMk cId="3409888504" sldId="330"/>
            <ac:spMk id="6" creationId="{140911E2-E483-458E-8E38-EE4809E48356}"/>
          </ac:spMkLst>
        </pc:spChg>
        <pc:picChg chg="add del mod">
          <ac:chgData name="Thomas Noordeloos" userId="7c446670-7459-44eb-8c93-60d80c060528" providerId="ADAL" clId="{625947F4-0597-4644-B862-7C4C0F395EB6}" dt="2021-05-17T14:35:54.640" v="136" actId="478"/>
          <ac:picMkLst>
            <pc:docMk/>
            <pc:sldMk cId="3409888504" sldId="330"/>
            <ac:picMk id="8" creationId="{E28C3A1D-4781-4EAF-9CFD-879722E964B9}"/>
          </ac:picMkLst>
        </pc:picChg>
        <pc:picChg chg="add mod">
          <ac:chgData name="Thomas Noordeloos" userId="7c446670-7459-44eb-8c93-60d80c060528" providerId="ADAL" clId="{625947F4-0597-4644-B862-7C4C0F395EB6}" dt="2021-05-18T06:08:16.175" v="337" actId="1440"/>
          <ac:picMkLst>
            <pc:docMk/>
            <pc:sldMk cId="3409888504" sldId="330"/>
            <ac:picMk id="1026" creationId="{EAE4DD11-1633-49AF-BBD3-0E1B475CF6D3}"/>
          </ac:picMkLst>
        </pc:picChg>
        <pc:picChg chg="del">
          <ac:chgData name="Thomas Noordeloos" userId="7c446670-7459-44eb-8c93-60d80c060528" providerId="ADAL" clId="{625947F4-0597-4644-B862-7C4C0F395EB6}" dt="2021-05-17T14:28:23.002" v="6" actId="478"/>
          <ac:picMkLst>
            <pc:docMk/>
            <pc:sldMk cId="3409888504" sldId="330"/>
            <ac:picMk id="2050" creationId="{00000000-0000-0000-0000-000000000000}"/>
          </ac:picMkLst>
        </pc:picChg>
      </pc:sldChg>
      <pc:sldChg chg="add del ord">
        <pc:chgData name="Thomas Noordeloos" userId="7c446670-7459-44eb-8c93-60d80c060528" providerId="ADAL" clId="{625947F4-0597-4644-B862-7C4C0F395EB6}" dt="2021-05-18T06:14:43.748" v="367" actId="47"/>
        <pc:sldMkLst>
          <pc:docMk/>
          <pc:sldMk cId="2878584732" sldId="331"/>
        </pc:sldMkLst>
      </pc:sldChg>
      <pc:sldChg chg="addSp delSp modSp add mod">
        <pc:chgData name="Thomas Noordeloos" userId="7c446670-7459-44eb-8c93-60d80c060528" providerId="ADAL" clId="{625947F4-0597-4644-B862-7C4C0F395EB6}" dt="2021-05-17T14:40:51.186" v="228" actId="1076"/>
        <pc:sldMkLst>
          <pc:docMk/>
          <pc:sldMk cId="1410980578" sldId="332"/>
        </pc:sldMkLst>
        <pc:spChg chg="mod">
          <ac:chgData name="Thomas Noordeloos" userId="7c446670-7459-44eb-8c93-60d80c060528" providerId="ADAL" clId="{625947F4-0597-4644-B862-7C4C0F395EB6}" dt="2021-05-17T14:39:30.006" v="222"/>
          <ac:spMkLst>
            <pc:docMk/>
            <pc:sldMk cId="1410980578" sldId="332"/>
            <ac:spMk id="2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4:39:27.485" v="221" actId="21"/>
          <ac:spMkLst>
            <pc:docMk/>
            <pc:sldMk cId="1410980578" sldId="332"/>
            <ac:spMk id="3" creationId="{00000000-0000-0000-0000-000000000000}"/>
          </ac:spMkLst>
        </pc:spChg>
        <pc:picChg chg="add mod">
          <ac:chgData name="Thomas Noordeloos" userId="7c446670-7459-44eb-8c93-60d80c060528" providerId="ADAL" clId="{625947F4-0597-4644-B862-7C4C0F395EB6}" dt="2021-05-17T14:40:51.186" v="228" actId="1076"/>
          <ac:picMkLst>
            <pc:docMk/>
            <pc:sldMk cId="1410980578" sldId="332"/>
            <ac:picMk id="4" creationId="{D549665A-C89F-495A-95E5-3E87FE777AF9}"/>
          </ac:picMkLst>
        </pc:picChg>
        <pc:picChg chg="del">
          <ac:chgData name="Thomas Noordeloos" userId="7c446670-7459-44eb-8c93-60d80c060528" providerId="ADAL" clId="{625947F4-0597-4644-B862-7C4C0F395EB6}" dt="2021-05-17T14:36:39.763" v="167" actId="478"/>
          <ac:picMkLst>
            <pc:docMk/>
            <pc:sldMk cId="1410980578" sldId="332"/>
            <ac:picMk id="2050" creationId="{00000000-0000-0000-0000-000000000000}"/>
          </ac:picMkLst>
        </pc:picChg>
      </pc:sldChg>
      <pc:sldChg chg="addSp delSp modSp add mod">
        <pc:chgData name="Thomas Noordeloos" userId="7c446670-7459-44eb-8c93-60d80c060528" providerId="ADAL" clId="{625947F4-0597-4644-B862-7C4C0F395EB6}" dt="2021-05-17T14:45:40.245" v="272" actId="207"/>
        <pc:sldMkLst>
          <pc:docMk/>
          <pc:sldMk cId="1918583754" sldId="333"/>
        </pc:sldMkLst>
        <pc:spChg chg="mod">
          <ac:chgData name="Thomas Noordeloos" userId="7c446670-7459-44eb-8c93-60d80c060528" providerId="ADAL" clId="{625947F4-0597-4644-B862-7C4C0F395EB6}" dt="2021-05-17T14:41:12.501" v="231" actId="5793"/>
          <ac:spMkLst>
            <pc:docMk/>
            <pc:sldMk cId="1918583754" sldId="333"/>
            <ac:spMk id="2" creationId="{00000000-0000-0000-0000-000000000000}"/>
          </ac:spMkLst>
        </pc:spChg>
        <pc:spChg chg="del mod">
          <ac:chgData name="Thomas Noordeloos" userId="7c446670-7459-44eb-8c93-60d80c060528" providerId="ADAL" clId="{625947F4-0597-4644-B862-7C4C0F395EB6}" dt="2021-05-17T14:41:29.989" v="234" actId="478"/>
          <ac:spMkLst>
            <pc:docMk/>
            <pc:sldMk cId="1918583754" sldId="333"/>
            <ac:spMk id="3" creationId="{00000000-0000-0000-0000-000000000000}"/>
          </ac:spMkLst>
        </pc:spChg>
        <pc:spChg chg="add del mod">
          <ac:chgData name="Thomas Noordeloos" userId="7c446670-7459-44eb-8c93-60d80c060528" providerId="ADAL" clId="{625947F4-0597-4644-B862-7C4C0F395EB6}" dt="2021-05-17T14:41:32.086" v="235" actId="478"/>
          <ac:spMkLst>
            <pc:docMk/>
            <pc:sldMk cId="1918583754" sldId="333"/>
            <ac:spMk id="7" creationId="{93980862-4FE8-4705-BC9A-031B44598AE8}"/>
          </ac:spMkLst>
        </pc:spChg>
        <pc:spChg chg="add mod">
          <ac:chgData name="Thomas Noordeloos" userId="7c446670-7459-44eb-8c93-60d80c060528" providerId="ADAL" clId="{625947F4-0597-4644-B862-7C4C0F395EB6}" dt="2021-05-17T14:45:32.668" v="270" actId="207"/>
          <ac:spMkLst>
            <pc:docMk/>
            <pc:sldMk cId="1918583754" sldId="333"/>
            <ac:spMk id="12" creationId="{206AF9C2-1C24-43BE-A72B-536879D493B2}"/>
          </ac:spMkLst>
        </pc:spChg>
        <pc:spChg chg="add mod">
          <ac:chgData name="Thomas Noordeloos" userId="7c446670-7459-44eb-8c93-60d80c060528" providerId="ADAL" clId="{625947F4-0597-4644-B862-7C4C0F395EB6}" dt="2021-05-17T14:45:40.245" v="272" actId="207"/>
          <ac:spMkLst>
            <pc:docMk/>
            <pc:sldMk cId="1918583754" sldId="333"/>
            <ac:spMk id="13" creationId="{4023CC67-C079-4FD9-AC14-25E25FD20A33}"/>
          </ac:spMkLst>
        </pc:spChg>
        <pc:spChg chg="add mod">
          <ac:chgData name="Thomas Noordeloos" userId="7c446670-7459-44eb-8c93-60d80c060528" providerId="ADAL" clId="{625947F4-0597-4644-B862-7C4C0F395EB6}" dt="2021-05-17T14:45:36.744" v="271" actId="207"/>
          <ac:spMkLst>
            <pc:docMk/>
            <pc:sldMk cId="1918583754" sldId="333"/>
            <ac:spMk id="14" creationId="{F611272F-4162-4294-B7A1-AD0B1D8158EA}"/>
          </ac:spMkLst>
        </pc:spChg>
        <pc:picChg chg="del">
          <ac:chgData name="Thomas Noordeloos" userId="7c446670-7459-44eb-8c93-60d80c060528" providerId="ADAL" clId="{625947F4-0597-4644-B862-7C4C0F395EB6}" dt="2021-05-17T14:41:15.646" v="232" actId="478"/>
          <ac:picMkLst>
            <pc:docMk/>
            <pc:sldMk cId="1918583754" sldId="333"/>
            <ac:picMk id="4" creationId="{D549665A-C89F-495A-95E5-3E87FE777AF9}"/>
          </ac:picMkLst>
        </pc:picChg>
        <pc:picChg chg="add mod">
          <ac:chgData name="Thomas Noordeloos" userId="7c446670-7459-44eb-8c93-60d80c060528" providerId="ADAL" clId="{625947F4-0597-4644-B862-7C4C0F395EB6}" dt="2021-05-17T14:42:32.510" v="247" actId="14100"/>
          <ac:picMkLst>
            <pc:docMk/>
            <pc:sldMk cId="1918583754" sldId="333"/>
            <ac:picMk id="8" creationId="{C4E0375E-0EC2-4E65-B2AE-1AA6D7C77382}"/>
          </ac:picMkLst>
        </pc:picChg>
        <pc:picChg chg="add mod">
          <ac:chgData name="Thomas Noordeloos" userId="7c446670-7459-44eb-8c93-60d80c060528" providerId="ADAL" clId="{625947F4-0597-4644-B862-7C4C0F395EB6}" dt="2021-05-17T14:42:26.755" v="245" actId="14100"/>
          <ac:picMkLst>
            <pc:docMk/>
            <pc:sldMk cId="1918583754" sldId="333"/>
            <ac:picMk id="9" creationId="{3546B943-F040-48F6-99E6-AEBC95976E8E}"/>
          </ac:picMkLst>
        </pc:picChg>
        <pc:picChg chg="add mod">
          <ac:chgData name="Thomas Noordeloos" userId="7c446670-7459-44eb-8c93-60d80c060528" providerId="ADAL" clId="{625947F4-0597-4644-B862-7C4C0F395EB6}" dt="2021-05-17T14:42:21.422" v="243" actId="1076"/>
          <ac:picMkLst>
            <pc:docMk/>
            <pc:sldMk cId="1918583754" sldId="333"/>
            <ac:picMk id="10" creationId="{89E01126-9EF2-4170-9663-720FFABFC7D4}"/>
          </ac:picMkLst>
        </pc:picChg>
      </pc:sldChg>
      <pc:sldChg chg="add ord">
        <pc:chgData name="Thomas Noordeloos" userId="7c446670-7459-44eb-8c93-60d80c060528" providerId="ADAL" clId="{625947F4-0597-4644-B862-7C4C0F395EB6}" dt="2021-05-17T15:18:33.772" v="325"/>
        <pc:sldMkLst>
          <pc:docMk/>
          <pc:sldMk cId="3565106365" sldId="334"/>
        </pc:sldMkLst>
      </pc:sldChg>
      <pc:sldChg chg="delSp modSp add mod ord">
        <pc:chgData name="Thomas Noordeloos" userId="7c446670-7459-44eb-8c93-60d80c060528" providerId="ADAL" clId="{625947F4-0597-4644-B862-7C4C0F395EB6}" dt="2021-05-17T15:19:14.093" v="331" actId="207"/>
        <pc:sldMkLst>
          <pc:docMk/>
          <pc:sldMk cId="881956485" sldId="335"/>
        </pc:sldMkLst>
        <pc:spChg chg="mod">
          <ac:chgData name="Thomas Noordeloos" userId="7c446670-7459-44eb-8c93-60d80c060528" providerId="ADAL" clId="{625947F4-0597-4644-B862-7C4C0F395EB6}" dt="2021-05-17T15:17:44.175" v="320" actId="14100"/>
          <ac:spMkLst>
            <pc:docMk/>
            <pc:sldMk cId="881956485" sldId="335"/>
            <ac:spMk id="4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19:14.093" v="331" actId="207"/>
          <ac:spMkLst>
            <pc:docMk/>
            <pc:sldMk cId="881956485" sldId="335"/>
            <ac:spMk id="7" creationId="{00000000-0000-0000-0000-000000000000}"/>
          </ac:spMkLst>
        </pc:spChg>
        <pc:spChg chg="del">
          <ac:chgData name="Thomas Noordeloos" userId="7c446670-7459-44eb-8c93-60d80c060528" providerId="ADAL" clId="{625947F4-0597-4644-B862-7C4C0F395EB6}" dt="2021-05-17T15:17:30.571" v="317" actId="478"/>
          <ac:spMkLst>
            <pc:docMk/>
            <pc:sldMk cId="881956485" sldId="335"/>
            <ac:spMk id="8" creationId="{00000000-0000-0000-0000-000000000000}"/>
          </ac:spMkLst>
        </pc:spChg>
        <pc:spChg chg="del mod">
          <ac:chgData name="Thomas Noordeloos" userId="7c446670-7459-44eb-8c93-60d80c060528" providerId="ADAL" clId="{625947F4-0597-4644-B862-7C4C0F395EB6}" dt="2021-05-17T15:17:47.442" v="321" actId="478"/>
          <ac:spMkLst>
            <pc:docMk/>
            <pc:sldMk cId="881956485" sldId="335"/>
            <ac:spMk id="12" creationId="{00000000-0000-0000-0000-000000000000}"/>
          </ac:spMkLst>
        </pc:spChg>
        <pc:picChg chg="mod">
          <ac:chgData name="Thomas Noordeloos" userId="7c446670-7459-44eb-8c93-60d80c060528" providerId="ADAL" clId="{625947F4-0597-4644-B862-7C4C0F395EB6}" dt="2021-05-17T15:18:07.596" v="323" actId="14100"/>
          <ac:picMkLst>
            <pc:docMk/>
            <pc:sldMk cId="881956485" sldId="335"/>
            <ac:picMk id="5" creationId="{62EAA1F3-ED06-40E0-AAAC-BD2CF213A5BC}"/>
          </ac:picMkLst>
        </pc:picChg>
        <pc:picChg chg="del">
          <ac:chgData name="Thomas Noordeloos" userId="7c446670-7459-44eb-8c93-60d80c060528" providerId="ADAL" clId="{625947F4-0597-4644-B862-7C4C0F395EB6}" dt="2021-05-17T15:17:33.518" v="318" actId="478"/>
          <ac:picMkLst>
            <pc:docMk/>
            <pc:sldMk cId="881956485" sldId="335"/>
            <ac:picMk id="21" creationId="{00000000-0000-0000-0000-000000000000}"/>
          </ac:picMkLst>
        </pc:picChg>
      </pc:sldChg>
      <pc:sldChg chg="modSp">
        <pc:chgData name="Thomas Noordeloos" userId="7c446670-7459-44eb-8c93-60d80c060528" providerId="ADAL" clId="{625947F4-0597-4644-B862-7C4C0F395EB6}" dt="2021-05-17T15:22:08.459" v="332" actId="1076"/>
        <pc:sldMkLst>
          <pc:docMk/>
          <pc:sldMk cId="3795787116" sldId="336"/>
        </pc:sldMkLst>
        <pc:spChg chg="mod">
          <ac:chgData name="Thomas Noordeloos" userId="7c446670-7459-44eb-8c93-60d80c060528" providerId="ADAL" clId="{625947F4-0597-4644-B862-7C4C0F395EB6}" dt="2021-05-17T15:22:08.459" v="332" actId="1076"/>
          <ac:spMkLst>
            <pc:docMk/>
            <pc:sldMk cId="3795787116" sldId="336"/>
            <ac:spMk id="8" creationId="{00000000-0000-0000-0000-000000000000}"/>
          </ac:spMkLst>
        </pc:spChg>
      </pc:sldChg>
      <pc:sldChg chg="addSp delSp modSp add mod">
        <pc:chgData name="Thomas Noordeloos" userId="7c446670-7459-44eb-8c93-60d80c060528" providerId="ADAL" clId="{625947F4-0597-4644-B862-7C4C0F395EB6}" dt="2021-05-18T06:13:28.513" v="366" actId="1076"/>
        <pc:sldMkLst>
          <pc:docMk/>
          <pc:sldMk cId="3329499881" sldId="337"/>
        </pc:sldMkLst>
        <pc:spChg chg="mod">
          <ac:chgData name="Thomas Noordeloos" userId="7c446670-7459-44eb-8c93-60d80c060528" providerId="ADAL" clId="{625947F4-0597-4644-B862-7C4C0F395EB6}" dt="2021-05-17T15:22:26.453" v="334" actId="1076"/>
          <ac:spMkLst>
            <pc:docMk/>
            <pc:sldMk cId="3329499881" sldId="337"/>
            <ac:spMk id="4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8T06:10:37.070" v="357" actId="113"/>
          <ac:spMkLst>
            <pc:docMk/>
            <pc:sldMk cId="3329499881" sldId="337"/>
            <ac:spMk id="6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22:26.453" v="334" actId="1076"/>
          <ac:spMkLst>
            <pc:docMk/>
            <pc:sldMk cId="3329499881" sldId="337"/>
            <ac:spMk id="7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22:26.453" v="334" actId="1076"/>
          <ac:spMkLst>
            <pc:docMk/>
            <pc:sldMk cId="3329499881" sldId="337"/>
            <ac:spMk id="8" creationId="{00000000-0000-0000-0000-000000000000}"/>
          </ac:spMkLst>
        </pc:spChg>
        <pc:spChg chg="del mod">
          <ac:chgData name="Thomas Noordeloos" userId="7c446670-7459-44eb-8c93-60d80c060528" providerId="ADAL" clId="{625947F4-0597-4644-B862-7C4C0F395EB6}" dt="2021-05-17T15:22:31.463" v="335" actId="478"/>
          <ac:spMkLst>
            <pc:docMk/>
            <pc:sldMk cId="3329499881" sldId="337"/>
            <ac:spMk id="9" creationId="{00000000-0000-0000-0000-000000000000}"/>
          </ac:spMkLst>
        </pc:spChg>
        <pc:spChg chg="del mod">
          <ac:chgData name="Thomas Noordeloos" userId="7c446670-7459-44eb-8c93-60d80c060528" providerId="ADAL" clId="{625947F4-0597-4644-B862-7C4C0F395EB6}" dt="2021-05-17T15:22:31.463" v="335" actId="478"/>
          <ac:spMkLst>
            <pc:docMk/>
            <pc:sldMk cId="3329499881" sldId="337"/>
            <ac:spMk id="10" creationId="{00000000-0000-0000-0000-000000000000}"/>
          </ac:spMkLst>
        </pc:spChg>
        <pc:spChg chg="del mod">
          <ac:chgData name="Thomas Noordeloos" userId="7c446670-7459-44eb-8c93-60d80c060528" providerId="ADAL" clId="{625947F4-0597-4644-B862-7C4C0F395EB6}" dt="2021-05-17T15:22:31.463" v="335" actId="478"/>
          <ac:spMkLst>
            <pc:docMk/>
            <pc:sldMk cId="3329499881" sldId="337"/>
            <ac:spMk id="11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22:26.453" v="334" actId="1076"/>
          <ac:spMkLst>
            <pc:docMk/>
            <pc:sldMk cId="3329499881" sldId="337"/>
            <ac:spMk id="12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22:26.453" v="334" actId="1076"/>
          <ac:spMkLst>
            <pc:docMk/>
            <pc:sldMk cId="3329499881" sldId="337"/>
            <ac:spMk id="14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22:26.453" v="334" actId="1076"/>
          <ac:spMkLst>
            <pc:docMk/>
            <pc:sldMk cId="3329499881" sldId="337"/>
            <ac:spMk id="15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22:26.453" v="334" actId="1076"/>
          <ac:spMkLst>
            <pc:docMk/>
            <pc:sldMk cId="3329499881" sldId="337"/>
            <ac:spMk id="16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7T15:22:26.453" v="334" actId="1076"/>
          <ac:spMkLst>
            <pc:docMk/>
            <pc:sldMk cId="3329499881" sldId="337"/>
            <ac:spMk id="17" creationId="{00000000-0000-0000-0000-000000000000}"/>
          </ac:spMkLst>
        </pc:spChg>
        <pc:spChg chg="add mod">
          <ac:chgData name="Thomas Noordeloos" userId="7c446670-7459-44eb-8c93-60d80c060528" providerId="ADAL" clId="{625947F4-0597-4644-B862-7C4C0F395EB6}" dt="2021-05-18T06:10:12.568" v="354" actId="1076"/>
          <ac:spMkLst>
            <pc:docMk/>
            <pc:sldMk cId="3329499881" sldId="337"/>
            <ac:spMk id="22" creationId="{683AB1A2-502F-4CA0-A2F9-1E62D4F303DA}"/>
          </ac:spMkLst>
        </pc:spChg>
        <pc:picChg chg="del mod">
          <ac:chgData name="Thomas Noordeloos" userId="7c446670-7459-44eb-8c93-60d80c060528" providerId="ADAL" clId="{625947F4-0597-4644-B862-7C4C0F395EB6}" dt="2021-05-17T15:22:31.463" v="335" actId="478"/>
          <ac:picMkLst>
            <pc:docMk/>
            <pc:sldMk cId="3329499881" sldId="337"/>
            <ac:picMk id="2" creationId="{B59F8BF6-2EA9-458A-87BD-8C655B82B4AE}"/>
          </ac:picMkLst>
        </pc:picChg>
        <pc:picChg chg="add mod">
          <ac:chgData name="Thomas Noordeloos" userId="7c446670-7459-44eb-8c93-60d80c060528" providerId="ADAL" clId="{625947F4-0597-4644-B862-7C4C0F395EB6}" dt="2021-05-18T06:09:36.341" v="346" actId="1076"/>
          <ac:picMkLst>
            <pc:docMk/>
            <pc:sldMk cId="3329499881" sldId="337"/>
            <ac:picMk id="3" creationId="{104C2C27-5D06-4164-BA82-B850CA512CFE}"/>
          </ac:picMkLst>
        </pc:picChg>
        <pc:picChg chg="mod">
          <ac:chgData name="Thomas Noordeloos" userId="7c446670-7459-44eb-8c93-60d80c060528" providerId="ADAL" clId="{625947F4-0597-4644-B862-7C4C0F395EB6}" dt="2021-05-17T15:22:26.453" v="334" actId="1076"/>
          <ac:picMkLst>
            <pc:docMk/>
            <pc:sldMk cId="3329499881" sldId="337"/>
            <ac:picMk id="18" creationId="{00000000-0000-0000-0000-000000000000}"/>
          </ac:picMkLst>
        </pc:picChg>
        <pc:picChg chg="mod">
          <ac:chgData name="Thomas Noordeloos" userId="7c446670-7459-44eb-8c93-60d80c060528" providerId="ADAL" clId="{625947F4-0597-4644-B862-7C4C0F395EB6}" dt="2021-05-17T15:22:26.453" v="334" actId="1076"/>
          <ac:picMkLst>
            <pc:docMk/>
            <pc:sldMk cId="3329499881" sldId="337"/>
            <ac:picMk id="19" creationId="{00000000-0000-0000-0000-000000000000}"/>
          </ac:picMkLst>
        </pc:picChg>
        <pc:picChg chg="mod">
          <ac:chgData name="Thomas Noordeloos" userId="7c446670-7459-44eb-8c93-60d80c060528" providerId="ADAL" clId="{625947F4-0597-4644-B862-7C4C0F395EB6}" dt="2021-05-17T15:22:26.453" v="334" actId="1076"/>
          <ac:picMkLst>
            <pc:docMk/>
            <pc:sldMk cId="3329499881" sldId="337"/>
            <ac:picMk id="20" creationId="{00000000-0000-0000-0000-000000000000}"/>
          </ac:picMkLst>
        </pc:picChg>
        <pc:picChg chg="mod">
          <ac:chgData name="Thomas Noordeloos" userId="7c446670-7459-44eb-8c93-60d80c060528" providerId="ADAL" clId="{625947F4-0597-4644-B862-7C4C0F395EB6}" dt="2021-05-17T15:22:26.453" v="334" actId="1076"/>
          <ac:picMkLst>
            <pc:docMk/>
            <pc:sldMk cId="3329499881" sldId="337"/>
            <ac:picMk id="21" creationId="{00000000-0000-0000-0000-000000000000}"/>
          </ac:picMkLst>
        </pc:picChg>
        <pc:picChg chg="del mod">
          <ac:chgData name="Thomas Noordeloos" userId="7c446670-7459-44eb-8c93-60d80c060528" providerId="ADAL" clId="{625947F4-0597-4644-B862-7C4C0F395EB6}" dt="2021-05-17T15:22:31.463" v="335" actId="478"/>
          <ac:picMkLst>
            <pc:docMk/>
            <pc:sldMk cId="3329499881" sldId="337"/>
            <ac:picMk id="22" creationId="{00000000-0000-0000-0000-000000000000}"/>
          </ac:picMkLst>
        </pc:picChg>
        <pc:picChg chg="del mod">
          <ac:chgData name="Thomas Noordeloos" userId="7c446670-7459-44eb-8c93-60d80c060528" providerId="ADAL" clId="{625947F4-0597-4644-B862-7C4C0F395EB6}" dt="2021-05-17T15:22:31.463" v="335" actId="478"/>
          <ac:picMkLst>
            <pc:docMk/>
            <pc:sldMk cId="3329499881" sldId="337"/>
            <ac:picMk id="23" creationId="{00000000-0000-0000-0000-000000000000}"/>
          </ac:picMkLst>
        </pc:picChg>
        <pc:picChg chg="del mod">
          <ac:chgData name="Thomas Noordeloos" userId="7c446670-7459-44eb-8c93-60d80c060528" providerId="ADAL" clId="{625947F4-0597-4644-B862-7C4C0F395EB6}" dt="2021-05-17T15:22:31.463" v="335" actId="478"/>
          <ac:picMkLst>
            <pc:docMk/>
            <pc:sldMk cId="3329499881" sldId="337"/>
            <ac:picMk id="24" creationId="{00000000-0000-0000-0000-000000000000}"/>
          </ac:picMkLst>
        </pc:picChg>
        <pc:picChg chg="add del">
          <ac:chgData name="Thomas Noordeloos" userId="7c446670-7459-44eb-8c93-60d80c060528" providerId="ADAL" clId="{625947F4-0597-4644-B862-7C4C0F395EB6}" dt="2021-05-18T06:13:11.960" v="359" actId="478"/>
          <ac:picMkLst>
            <pc:docMk/>
            <pc:sldMk cId="3329499881" sldId="337"/>
            <ac:picMk id="1026" creationId="{E28D9AC1-47FC-48DC-A882-2FBEB35B4D24}"/>
          </ac:picMkLst>
        </pc:picChg>
        <pc:picChg chg="add mod">
          <ac:chgData name="Thomas Noordeloos" userId="7c446670-7459-44eb-8c93-60d80c060528" providerId="ADAL" clId="{625947F4-0597-4644-B862-7C4C0F395EB6}" dt="2021-05-18T06:13:28.513" v="366" actId="1076"/>
          <ac:picMkLst>
            <pc:docMk/>
            <pc:sldMk cId="3329499881" sldId="337"/>
            <ac:picMk id="1028" creationId="{410A63D8-ABE0-439C-93D0-4036AF1AAA0C}"/>
          </ac:picMkLst>
        </pc:picChg>
      </pc:sldChg>
      <pc:sldChg chg="modSp mod">
        <pc:chgData name="Thomas Noordeloos" userId="7c446670-7459-44eb-8c93-60d80c060528" providerId="ADAL" clId="{625947F4-0597-4644-B862-7C4C0F395EB6}" dt="2021-05-18T06:16:16.571" v="398" actId="6549"/>
        <pc:sldMkLst>
          <pc:docMk/>
          <pc:sldMk cId="535268730" sldId="338"/>
        </pc:sldMkLst>
        <pc:spChg chg="mod">
          <ac:chgData name="Thomas Noordeloos" userId="7c446670-7459-44eb-8c93-60d80c060528" providerId="ADAL" clId="{625947F4-0597-4644-B862-7C4C0F395EB6}" dt="2021-05-18T06:16:16.571" v="398" actId="6549"/>
          <ac:spMkLst>
            <pc:docMk/>
            <pc:sldMk cId="535268730" sldId="338"/>
            <ac:spMk id="7" creationId="{00000000-0000-0000-0000-000000000000}"/>
          </ac:spMkLst>
        </pc:spChg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1682676455" sldId="339"/>
        </pc:sldMkLst>
      </pc:sldChg>
      <pc:sldChg chg="addSp delSp modSp add mod">
        <pc:chgData name="Thomas Noordeloos" userId="7c446670-7459-44eb-8c93-60d80c060528" providerId="ADAL" clId="{625947F4-0597-4644-B862-7C4C0F395EB6}" dt="2021-05-18T06:27:14.024" v="450" actId="207"/>
        <pc:sldMkLst>
          <pc:docMk/>
          <pc:sldMk cId="1776594191" sldId="339"/>
        </pc:sldMkLst>
        <pc:spChg chg="mod">
          <ac:chgData name="Thomas Noordeloos" userId="7c446670-7459-44eb-8c93-60d80c060528" providerId="ADAL" clId="{625947F4-0597-4644-B862-7C4C0F395EB6}" dt="2021-05-18T06:23:27.904" v="430" actId="1076"/>
          <ac:spMkLst>
            <pc:docMk/>
            <pc:sldMk cId="1776594191" sldId="339"/>
            <ac:spMk id="4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8T06:23:27.904" v="430" actId="1076"/>
          <ac:spMkLst>
            <pc:docMk/>
            <pc:sldMk cId="1776594191" sldId="339"/>
            <ac:spMk id="6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8T06:23:27.904" v="430" actId="1076"/>
          <ac:spMkLst>
            <pc:docMk/>
            <pc:sldMk cId="1776594191" sldId="339"/>
            <ac:spMk id="7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8T06:23:27.904" v="430" actId="1076"/>
          <ac:spMkLst>
            <pc:docMk/>
            <pc:sldMk cId="1776594191" sldId="339"/>
            <ac:spMk id="8" creationId="{00000000-0000-0000-0000-000000000000}"/>
          </ac:spMkLst>
        </pc:spChg>
        <pc:spChg chg="del">
          <ac:chgData name="Thomas Noordeloos" userId="7c446670-7459-44eb-8c93-60d80c060528" providerId="ADAL" clId="{625947F4-0597-4644-B862-7C4C0F395EB6}" dt="2021-05-18T06:18:19.383" v="400" actId="478"/>
          <ac:spMkLst>
            <pc:docMk/>
            <pc:sldMk cId="1776594191" sldId="339"/>
            <ac:spMk id="9" creationId="{00000000-0000-0000-0000-000000000000}"/>
          </ac:spMkLst>
        </pc:spChg>
        <pc:spChg chg="del">
          <ac:chgData name="Thomas Noordeloos" userId="7c446670-7459-44eb-8c93-60d80c060528" providerId="ADAL" clId="{625947F4-0597-4644-B862-7C4C0F395EB6}" dt="2021-05-18T06:18:19.383" v="400" actId="478"/>
          <ac:spMkLst>
            <pc:docMk/>
            <pc:sldMk cId="1776594191" sldId="339"/>
            <ac:spMk id="10" creationId="{00000000-0000-0000-0000-000000000000}"/>
          </ac:spMkLst>
        </pc:spChg>
        <pc:spChg chg="del">
          <ac:chgData name="Thomas Noordeloos" userId="7c446670-7459-44eb-8c93-60d80c060528" providerId="ADAL" clId="{625947F4-0597-4644-B862-7C4C0F395EB6}" dt="2021-05-18T06:18:19.383" v="400" actId="478"/>
          <ac:spMkLst>
            <pc:docMk/>
            <pc:sldMk cId="1776594191" sldId="339"/>
            <ac:spMk id="11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8T06:23:27.904" v="430" actId="1076"/>
          <ac:spMkLst>
            <pc:docMk/>
            <pc:sldMk cId="1776594191" sldId="339"/>
            <ac:spMk id="12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8T06:23:27.904" v="430" actId="1076"/>
          <ac:spMkLst>
            <pc:docMk/>
            <pc:sldMk cId="1776594191" sldId="339"/>
            <ac:spMk id="14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8T06:23:27.904" v="430" actId="1076"/>
          <ac:spMkLst>
            <pc:docMk/>
            <pc:sldMk cId="1776594191" sldId="339"/>
            <ac:spMk id="15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8T06:23:27.904" v="430" actId="1076"/>
          <ac:spMkLst>
            <pc:docMk/>
            <pc:sldMk cId="1776594191" sldId="339"/>
            <ac:spMk id="16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8T06:23:35.983" v="431" actId="1076"/>
          <ac:spMkLst>
            <pc:docMk/>
            <pc:sldMk cId="1776594191" sldId="339"/>
            <ac:spMk id="17" creationId="{00000000-0000-0000-0000-000000000000}"/>
          </ac:spMkLst>
        </pc:spChg>
        <pc:spChg chg="add mod">
          <ac:chgData name="Thomas Noordeloos" userId="7c446670-7459-44eb-8c93-60d80c060528" providerId="ADAL" clId="{625947F4-0597-4644-B862-7C4C0F395EB6}" dt="2021-05-18T06:23:50.694" v="432" actId="1076"/>
          <ac:spMkLst>
            <pc:docMk/>
            <pc:sldMk cId="1776594191" sldId="339"/>
            <ac:spMk id="25" creationId="{E497200F-FB1C-45D6-B1FA-879B58303991}"/>
          </ac:spMkLst>
        </pc:spChg>
        <pc:spChg chg="add mod">
          <ac:chgData name="Thomas Noordeloos" userId="7c446670-7459-44eb-8c93-60d80c060528" providerId="ADAL" clId="{625947F4-0597-4644-B862-7C4C0F395EB6}" dt="2021-05-18T06:23:58.535" v="433" actId="1076"/>
          <ac:spMkLst>
            <pc:docMk/>
            <pc:sldMk cId="1776594191" sldId="339"/>
            <ac:spMk id="26" creationId="{5971CAA1-2665-4292-A82D-A6E7252D0F2D}"/>
          </ac:spMkLst>
        </pc:spChg>
        <pc:spChg chg="add mod">
          <ac:chgData name="Thomas Noordeloos" userId="7c446670-7459-44eb-8c93-60d80c060528" providerId="ADAL" clId="{625947F4-0597-4644-B862-7C4C0F395EB6}" dt="2021-05-18T06:27:01.484" v="446" actId="113"/>
          <ac:spMkLst>
            <pc:docMk/>
            <pc:sldMk cId="1776594191" sldId="339"/>
            <ac:spMk id="27" creationId="{EA759635-F41A-4B64-9A0F-4F37650EF343}"/>
          </ac:spMkLst>
        </pc:spChg>
        <pc:spChg chg="add del mod">
          <ac:chgData name="Thomas Noordeloos" userId="7c446670-7459-44eb-8c93-60d80c060528" providerId="ADAL" clId="{625947F4-0597-4644-B862-7C4C0F395EB6}" dt="2021-05-18T06:20:16.381" v="415"/>
          <ac:spMkLst>
            <pc:docMk/>
            <pc:sldMk cId="1776594191" sldId="339"/>
            <ac:spMk id="28" creationId="{6A0880C5-1341-4C6A-A70C-4866A58B16B6}"/>
          </ac:spMkLst>
        </pc:spChg>
        <pc:spChg chg="add del mod">
          <ac:chgData name="Thomas Noordeloos" userId="7c446670-7459-44eb-8c93-60d80c060528" providerId="ADAL" clId="{625947F4-0597-4644-B862-7C4C0F395EB6}" dt="2021-05-18T06:20:16.381" v="415"/>
          <ac:spMkLst>
            <pc:docMk/>
            <pc:sldMk cId="1776594191" sldId="339"/>
            <ac:spMk id="29" creationId="{3D6DBBE5-41B7-40CD-A946-16237832D43F}"/>
          </ac:spMkLst>
        </pc:spChg>
        <pc:spChg chg="add mod">
          <ac:chgData name="Thomas Noordeloos" userId="7c446670-7459-44eb-8c93-60d80c060528" providerId="ADAL" clId="{625947F4-0597-4644-B862-7C4C0F395EB6}" dt="2021-05-18T06:25:14.543" v="442" actId="1076"/>
          <ac:spMkLst>
            <pc:docMk/>
            <pc:sldMk cId="1776594191" sldId="339"/>
            <ac:spMk id="30" creationId="{F9E82914-3093-45B0-BD8F-51E6B4DF0693}"/>
          </ac:spMkLst>
        </pc:spChg>
        <pc:spChg chg="add mod">
          <ac:chgData name="Thomas Noordeloos" userId="7c446670-7459-44eb-8c93-60d80c060528" providerId="ADAL" clId="{625947F4-0597-4644-B862-7C4C0F395EB6}" dt="2021-05-18T06:27:14.024" v="450" actId="207"/>
          <ac:spMkLst>
            <pc:docMk/>
            <pc:sldMk cId="1776594191" sldId="339"/>
            <ac:spMk id="31" creationId="{DD2C8553-4157-4269-BEC4-D1F96477D278}"/>
          </ac:spMkLst>
        </pc:spChg>
        <pc:picChg chg="mod">
          <ac:chgData name="Thomas Noordeloos" userId="7c446670-7459-44eb-8c93-60d80c060528" providerId="ADAL" clId="{625947F4-0597-4644-B862-7C4C0F395EB6}" dt="2021-05-18T06:23:27.904" v="430" actId="1076"/>
          <ac:picMkLst>
            <pc:docMk/>
            <pc:sldMk cId="1776594191" sldId="339"/>
            <ac:picMk id="18" creationId="{00000000-0000-0000-0000-000000000000}"/>
          </ac:picMkLst>
        </pc:picChg>
        <pc:picChg chg="mod">
          <ac:chgData name="Thomas Noordeloos" userId="7c446670-7459-44eb-8c93-60d80c060528" providerId="ADAL" clId="{625947F4-0597-4644-B862-7C4C0F395EB6}" dt="2021-05-18T06:23:27.904" v="430" actId="1076"/>
          <ac:picMkLst>
            <pc:docMk/>
            <pc:sldMk cId="1776594191" sldId="339"/>
            <ac:picMk id="19" creationId="{00000000-0000-0000-0000-000000000000}"/>
          </ac:picMkLst>
        </pc:picChg>
        <pc:picChg chg="mod">
          <ac:chgData name="Thomas Noordeloos" userId="7c446670-7459-44eb-8c93-60d80c060528" providerId="ADAL" clId="{625947F4-0597-4644-B862-7C4C0F395EB6}" dt="2021-05-18T06:23:27.904" v="430" actId="1076"/>
          <ac:picMkLst>
            <pc:docMk/>
            <pc:sldMk cId="1776594191" sldId="339"/>
            <ac:picMk id="20" creationId="{00000000-0000-0000-0000-000000000000}"/>
          </ac:picMkLst>
        </pc:picChg>
        <pc:picChg chg="mod">
          <ac:chgData name="Thomas Noordeloos" userId="7c446670-7459-44eb-8c93-60d80c060528" providerId="ADAL" clId="{625947F4-0597-4644-B862-7C4C0F395EB6}" dt="2021-05-18T06:23:27.904" v="430" actId="1076"/>
          <ac:picMkLst>
            <pc:docMk/>
            <pc:sldMk cId="1776594191" sldId="339"/>
            <ac:picMk id="21" creationId="{00000000-0000-0000-0000-000000000000}"/>
          </ac:picMkLst>
        </pc:picChg>
        <pc:picChg chg="del">
          <ac:chgData name="Thomas Noordeloos" userId="7c446670-7459-44eb-8c93-60d80c060528" providerId="ADAL" clId="{625947F4-0597-4644-B862-7C4C0F395EB6}" dt="2021-05-18T06:18:19.383" v="400" actId="478"/>
          <ac:picMkLst>
            <pc:docMk/>
            <pc:sldMk cId="1776594191" sldId="339"/>
            <ac:picMk id="22" creationId="{00000000-0000-0000-0000-000000000000}"/>
          </ac:picMkLst>
        </pc:picChg>
        <pc:picChg chg="del">
          <ac:chgData name="Thomas Noordeloos" userId="7c446670-7459-44eb-8c93-60d80c060528" providerId="ADAL" clId="{625947F4-0597-4644-B862-7C4C0F395EB6}" dt="2021-05-18T06:18:19.383" v="400" actId="478"/>
          <ac:picMkLst>
            <pc:docMk/>
            <pc:sldMk cId="1776594191" sldId="339"/>
            <ac:picMk id="23" creationId="{00000000-0000-0000-0000-000000000000}"/>
          </ac:picMkLst>
        </pc:picChg>
        <pc:picChg chg="del">
          <ac:chgData name="Thomas Noordeloos" userId="7c446670-7459-44eb-8c93-60d80c060528" providerId="ADAL" clId="{625947F4-0597-4644-B862-7C4C0F395EB6}" dt="2021-05-18T06:18:19.383" v="400" actId="478"/>
          <ac:picMkLst>
            <pc:docMk/>
            <pc:sldMk cId="1776594191" sldId="339"/>
            <ac:picMk id="24" creationId="{00000000-0000-0000-0000-000000000000}"/>
          </ac:picMkLst>
        </pc:picChg>
        <pc:picChg chg="del">
          <ac:chgData name="Thomas Noordeloos" userId="7c446670-7459-44eb-8c93-60d80c060528" providerId="ADAL" clId="{625947F4-0597-4644-B862-7C4C0F395EB6}" dt="2021-05-18T06:18:19.383" v="400" actId="478"/>
          <ac:picMkLst>
            <pc:docMk/>
            <pc:sldMk cId="1776594191" sldId="339"/>
            <ac:picMk id="1026" creationId="{526C8146-B605-4FD9-BC05-F919B9D73A4A}"/>
          </ac:picMkLst>
        </pc:picChg>
      </pc:sldChg>
      <pc:sldChg chg="addSp delSp modSp add mod modAnim">
        <pc:chgData name="Thomas Noordeloos" userId="7c446670-7459-44eb-8c93-60d80c060528" providerId="ADAL" clId="{625947F4-0597-4644-B862-7C4C0F395EB6}" dt="2021-05-18T06:35:40.824" v="554" actId="1076"/>
        <pc:sldMkLst>
          <pc:docMk/>
          <pc:sldMk cId="2043020836" sldId="340"/>
        </pc:sldMkLst>
        <pc:spChg chg="mod">
          <ac:chgData name="Thomas Noordeloos" userId="7c446670-7459-44eb-8c93-60d80c060528" providerId="ADAL" clId="{625947F4-0597-4644-B862-7C4C0F395EB6}" dt="2021-05-18T06:28:33.704" v="453" actId="113"/>
          <ac:spMkLst>
            <pc:docMk/>
            <pc:sldMk cId="2043020836" sldId="340"/>
            <ac:spMk id="7" creationId="{00000000-0000-0000-0000-000000000000}"/>
          </ac:spMkLst>
        </pc:spChg>
        <pc:spChg chg="mod">
          <ac:chgData name="Thomas Noordeloos" userId="7c446670-7459-44eb-8c93-60d80c060528" providerId="ADAL" clId="{625947F4-0597-4644-B862-7C4C0F395EB6}" dt="2021-05-18T06:28:58.744" v="498" actId="14100"/>
          <ac:spMkLst>
            <pc:docMk/>
            <pc:sldMk cId="2043020836" sldId="340"/>
            <ac:spMk id="25" creationId="{E497200F-FB1C-45D6-B1FA-879B58303991}"/>
          </ac:spMkLst>
        </pc:spChg>
        <pc:spChg chg="del mod">
          <ac:chgData name="Thomas Noordeloos" userId="7c446670-7459-44eb-8c93-60d80c060528" providerId="ADAL" clId="{625947F4-0597-4644-B862-7C4C0F395EB6}" dt="2021-05-18T06:34:05.729" v="506" actId="478"/>
          <ac:spMkLst>
            <pc:docMk/>
            <pc:sldMk cId="2043020836" sldId="340"/>
            <ac:spMk id="26" creationId="{5971CAA1-2665-4292-A82D-A6E7252D0F2D}"/>
          </ac:spMkLst>
        </pc:spChg>
        <pc:spChg chg="del">
          <ac:chgData name="Thomas Noordeloos" userId="7c446670-7459-44eb-8c93-60d80c060528" providerId="ADAL" clId="{625947F4-0597-4644-B862-7C4C0F395EB6}" dt="2021-05-18T06:29:08.881" v="499" actId="478"/>
          <ac:spMkLst>
            <pc:docMk/>
            <pc:sldMk cId="2043020836" sldId="340"/>
            <ac:spMk id="27" creationId="{EA759635-F41A-4B64-9A0F-4F37650EF343}"/>
          </ac:spMkLst>
        </pc:spChg>
        <pc:spChg chg="del">
          <ac:chgData name="Thomas Noordeloos" userId="7c446670-7459-44eb-8c93-60d80c060528" providerId="ADAL" clId="{625947F4-0597-4644-B862-7C4C0F395EB6}" dt="2021-05-18T06:29:12.344" v="501" actId="478"/>
          <ac:spMkLst>
            <pc:docMk/>
            <pc:sldMk cId="2043020836" sldId="340"/>
            <ac:spMk id="30" creationId="{F9E82914-3093-45B0-BD8F-51E6B4DF0693}"/>
          </ac:spMkLst>
        </pc:spChg>
        <pc:spChg chg="del">
          <ac:chgData name="Thomas Noordeloos" userId="7c446670-7459-44eb-8c93-60d80c060528" providerId="ADAL" clId="{625947F4-0597-4644-B862-7C4C0F395EB6}" dt="2021-05-18T06:29:10.952" v="500" actId="478"/>
          <ac:spMkLst>
            <pc:docMk/>
            <pc:sldMk cId="2043020836" sldId="340"/>
            <ac:spMk id="31" creationId="{DD2C8553-4157-4269-BEC4-D1F96477D278}"/>
          </ac:spMkLst>
        </pc:spChg>
        <pc:grpChg chg="add mod">
          <ac:chgData name="Thomas Noordeloos" userId="7c446670-7459-44eb-8c93-60d80c060528" providerId="ADAL" clId="{625947F4-0597-4644-B862-7C4C0F395EB6}" dt="2021-05-18T06:34:02.367" v="505" actId="1076"/>
          <ac:grpSpMkLst>
            <pc:docMk/>
            <pc:sldMk cId="2043020836" sldId="340"/>
            <ac:grpSpMk id="22" creationId="{E540210B-547F-4719-AA26-4BB312EEBADF}"/>
          </ac:grpSpMkLst>
        </pc:grpChg>
        <pc:graphicFrameChg chg="add mod modGraphic">
          <ac:chgData name="Thomas Noordeloos" userId="7c446670-7459-44eb-8c93-60d80c060528" providerId="ADAL" clId="{625947F4-0597-4644-B862-7C4C0F395EB6}" dt="2021-05-18T06:35:40.824" v="554" actId="1076"/>
          <ac:graphicFrameMkLst>
            <pc:docMk/>
            <pc:sldMk cId="2043020836" sldId="340"/>
            <ac:graphicFrameMk id="29" creationId="{A96197FD-3B78-42F9-B1B6-64F35FB77F02}"/>
          </ac:graphicFrameMkLst>
        </pc:graphicFrameChg>
        <pc:picChg chg="mod">
          <ac:chgData name="Thomas Noordeloos" userId="7c446670-7459-44eb-8c93-60d80c060528" providerId="ADAL" clId="{625947F4-0597-4644-B862-7C4C0F395EB6}" dt="2021-05-18T06:34:02.367" v="505" actId="1076"/>
          <ac:picMkLst>
            <pc:docMk/>
            <pc:sldMk cId="2043020836" sldId="340"/>
            <ac:picMk id="23" creationId="{6FFEAF6F-01F2-4A91-B791-3577F31C8B85}"/>
          </ac:picMkLst>
        </pc:picChg>
        <pc:picChg chg="mod">
          <ac:chgData name="Thomas Noordeloos" userId="7c446670-7459-44eb-8c93-60d80c060528" providerId="ADAL" clId="{625947F4-0597-4644-B862-7C4C0F395EB6}" dt="2021-05-18T06:34:02.367" v="505" actId="1076"/>
          <ac:picMkLst>
            <pc:docMk/>
            <pc:sldMk cId="2043020836" sldId="340"/>
            <ac:picMk id="24" creationId="{B50CFF3A-6E71-4A7A-B043-F452823E211C}"/>
          </ac:picMkLst>
        </pc:picChg>
        <pc:picChg chg="mod">
          <ac:chgData name="Thomas Noordeloos" userId="7c446670-7459-44eb-8c93-60d80c060528" providerId="ADAL" clId="{625947F4-0597-4644-B862-7C4C0F395EB6}" dt="2021-05-18T06:34:02.367" v="505" actId="1076"/>
          <ac:picMkLst>
            <pc:docMk/>
            <pc:sldMk cId="2043020836" sldId="340"/>
            <ac:picMk id="28" creationId="{6F95F72D-9238-49F9-9C14-B0780602B607}"/>
          </ac:picMkLst>
        </pc:picChg>
      </pc:sldChg>
      <pc:sldChg chg="addSp delSp modSp add mod">
        <pc:chgData name="Thomas Noordeloos" userId="7c446670-7459-44eb-8c93-60d80c060528" providerId="ADAL" clId="{625947F4-0597-4644-B862-7C4C0F395EB6}" dt="2021-05-18T06:37:25.673" v="575" actId="1076"/>
        <pc:sldMkLst>
          <pc:docMk/>
          <pc:sldMk cId="1051885768" sldId="341"/>
        </pc:sldMkLst>
        <pc:spChg chg="mod">
          <ac:chgData name="Thomas Noordeloos" userId="7c446670-7459-44eb-8c93-60d80c060528" providerId="ADAL" clId="{625947F4-0597-4644-B862-7C4C0F395EB6}" dt="2021-05-18T06:37:14.626" v="571" actId="20577"/>
          <ac:spMkLst>
            <pc:docMk/>
            <pc:sldMk cId="1051885768" sldId="341"/>
            <ac:spMk id="2" creationId="{00000000-0000-0000-0000-000000000000}"/>
          </ac:spMkLst>
        </pc:spChg>
        <pc:spChg chg="del">
          <ac:chgData name="Thomas Noordeloos" userId="7c446670-7459-44eb-8c93-60d80c060528" providerId="ADAL" clId="{625947F4-0597-4644-B862-7C4C0F395EB6}" dt="2021-05-18T06:37:19.443" v="572" actId="478"/>
          <ac:spMkLst>
            <pc:docMk/>
            <pc:sldMk cId="1051885768" sldId="341"/>
            <ac:spMk id="12" creationId="{206AF9C2-1C24-43BE-A72B-536879D493B2}"/>
          </ac:spMkLst>
        </pc:spChg>
        <pc:spChg chg="del">
          <ac:chgData name="Thomas Noordeloos" userId="7c446670-7459-44eb-8c93-60d80c060528" providerId="ADAL" clId="{625947F4-0597-4644-B862-7C4C0F395EB6}" dt="2021-05-18T06:37:19.443" v="572" actId="478"/>
          <ac:spMkLst>
            <pc:docMk/>
            <pc:sldMk cId="1051885768" sldId="341"/>
            <ac:spMk id="13" creationId="{4023CC67-C079-4FD9-AC14-25E25FD20A33}"/>
          </ac:spMkLst>
        </pc:spChg>
        <pc:spChg chg="del">
          <ac:chgData name="Thomas Noordeloos" userId="7c446670-7459-44eb-8c93-60d80c060528" providerId="ADAL" clId="{625947F4-0597-4644-B862-7C4C0F395EB6}" dt="2021-05-18T06:37:19.443" v="572" actId="478"/>
          <ac:spMkLst>
            <pc:docMk/>
            <pc:sldMk cId="1051885768" sldId="341"/>
            <ac:spMk id="14" creationId="{F611272F-4162-4294-B7A1-AD0B1D8158EA}"/>
          </ac:spMkLst>
        </pc:spChg>
        <pc:picChg chg="del">
          <ac:chgData name="Thomas Noordeloos" userId="7c446670-7459-44eb-8c93-60d80c060528" providerId="ADAL" clId="{625947F4-0597-4644-B862-7C4C0F395EB6}" dt="2021-05-18T06:37:19.443" v="572" actId="478"/>
          <ac:picMkLst>
            <pc:docMk/>
            <pc:sldMk cId="1051885768" sldId="341"/>
            <ac:picMk id="8" creationId="{C4E0375E-0EC2-4E65-B2AE-1AA6D7C77382}"/>
          </ac:picMkLst>
        </pc:picChg>
        <pc:picChg chg="del">
          <ac:chgData name="Thomas Noordeloos" userId="7c446670-7459-44eb-8c93-60d80c060528" providerId="ADAL" clId="{625947F4-0597-4644-B862-7C4C0F395EB6}" dt="2021-05-18T06:37:19.443" v="572" actId="478"/>
          <ac:picMkLst>
            <pc:docMk/>
            <pc:sldMk cId="1051885768" sldId="341"/>
            <ac:picMk id="9" creationId="{3546B943-F040-48F6-99E6-AEBC95976E8E}"/>
          </ac:picMkLst>
        </pc:picChg>
        <pc:picChg chg="del">
          <ac:chgData name="Thomas Noordeloos" userId="7c446670-7459-44eb-8c93-60d80c060528" providerId="ADAL" clId="{625947F4-0597-4644-B862-7C4C0F395EB6}" dt="2021-05-18T06:37:19.443" v="572" actId="478"/>
          <ac:picMkLst>
            <pc:docMk/>
            <pc:sldMk cId="1051885768" sldId="341"/>
            <ac:picMk id="10" creationId="{89E01126-9EF2-4170-9663-720FFABFC7D4}"/>
          </ac:picMkLst>
        </pc:picChg>
        <pc:picChg chg="add mod">
          <ac:chgData name="Thomas Noordeloos" userId="7c446670-7459-44eb-8c93-60d80c060528" providerId="ADAL" clId="{625947F4-0597-4644-B862-7C4C0F395EB6}" dt="2021-05-18T06:37:25.673" v="575" actId="1076"/>
          <ac:picMkLst>
            <pc:docMk/>
            <pc:sldMk cId="1051885768" sldId="341"/>
            <ac:picMk id="2050" creationId="{1E80911A-4826-46A8-843C-C13406935414}"/>
          </ac:picMkLst>
        </pc:picChg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487778070" sldId="342"/>
        </pc:sldMkLst>
      </pc:sldChg>
      <pc:sldChg chg="addSp delSp modSp add mod ord">
        <pc:chgData name="Thomas Noordeloos" userId="7c446670-7459-44eb-8c93-60d80c060528" providerId="ADAL" clId="{625947F4-0597-4644-B862-7C4C0F395EB6}" dt="2021-05-18T06:40:05.104" v="597" actId="1076"/>
        <pc:sldMkLst>
          <pc:docMk/>
          <pc:sldMk cId="571526584" sldId="342"/>
        </pc:sldMkLst>
        <pc:spChg chg="mod">
          <ac:chgData name="Thomas Noordeloos" userId="7c446670-7459-44eb-8c93-60d80c060528" providerId="ADAL" clId="{625947F4-0597-4644-B862-7C4C0F395EB6}" dt="2021-05-18T06:38:36.920" v="583" actId="20577"/>
          <ac:spMkLst>
            <pc:docMk/>
            <pc:sldMk cId="571526584" sldId="342"/>
            <ac:spMk id="2" creationId="{00000000-0000-0000-0000-000000000000}"/>
          </ac:spMkLst>
        </pc:spChg>
        <pc:spChg chg="add">
          <ac:chgData name="Thomas Noordeloos" userId="7c446670-7459-44eb-8c93-60d80c060528" providerId="ADAL" clId="{625947F4-0597-4644-B862-7C4C0F395EB6}" dt="2021-05-18T06:39:28.735" v="590"/>
          <ac:spMkLst>
            <pc:docMk/>
            <pc:sldMk cId="571526584" sldId="342"/>
            <ac:spMk id="6" creationId="{3173FE06-2F3C-4BAB-ADF9-70678F707074}"/>
          </ac:spMkLst>
        </pc:spChg>
        <pc:spChg chg="add del mod">
          <ac:chgData name="Thomas Noordeloos" userId="7c446670-7459-44eb-8c93-60d80c060528" providerId="ADAL" clId="{625947F4-0597-4644-B862-7C4C0F395EB6}" dt="2021-05-18T06:39:33.456" v="592"/>
          <ac:spMkLst>
            <pc:docMk/>
            <pc:sldMk cId="571526584" sldId="342"/>
            <ac:spMk id="7" creationId="{647978A6-5B07-41EF-8193-90E0F6C93BFF}"/>
          </ac:spMkLst>
        </pc:spChg>
        <pc:picChg chg="add mod">
          <ac:chgData name="Thomas Noordeloos" userId="7c446670-7459-44eb-8c93-60d80c060528" providerId="ADAL" clId="{625947F4-0597-4644-B862-7C4C0F395EB6}" dt="2021-05-18T06:40:05.104" v="597" actId="1076"/>
          <ac:picMkLst>
            <pc:docMk/>
            <pc:sldMk cId="571526584" sldId="342"/>
            <ac:picMk id="4" creationId="{92CE2C7C-FCB5-4BA0-8B44-534F4B1DB852}"/>
          </ac:picMkLst>
        </pc:picChg>
        <pc:picChg chg="add mod">
          <ac:chgData name="Thomas Noordeloos" userId="7c446670-7459-44eb-8c93-60d80c060528" providerId="ADAL" clId="{625947F4-0597-4644-B862-7C4C0F395EB6}" dt="2021-05-18T06:39:52.319" v="594" actId="1076"/>
          <ac:picMkLst>
            <pc:docMk/>
            <pc:sldMk cId="571526584" sldId="342"/>
            <ac:picMk id="9" creationId="{7CC4EE5A-38B8-447E-8227-614419FC2E61}"/>
          </ac:picMkLst>
        </pc:picChg>
        <pc:picChg chg="del">
          <ac:chgData name="Thomas Noordeloos" userId="7c446670-7459-44eb-8c93-60d80c060528" providerId="ADAL" clId="{625947F4-0597-4644-B862-7C4C0F395EB6}" dt="2021-05-18T06:38:43.021" v="584" actId="478"/>
          <ac:picMkLst>
            <pc:docMk/>
            <pc:sldMk cId="571526584" sldId="342"/>
            <ac:picMk id="2050" creationId="{1E80911A-4826-46A8-843C-C13406935414}"/>
          </ac:picMkLst>
        </pc:picChg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3541430512" sldId="343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2166151410" sldId="347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4081793532" sldId="349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3420632344" sldId="355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1852804320" sldId="356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1198582135" sldId="358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789011853" sldId="359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3277799905" sldId="360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2072964747" sldId="361"/>
        </pc:sldMkLst>
      </pc:sldChg>
      <pc:sldChg chg="del">
        <pc:chgData name="Thomas Noordeloos" userId="7c446670-7459-44eb-8c93-60d80c060528" providerId="ADAL" clId="{625947F4-0597-4644-B862-7C4C0F395EB6}" dt="2021-05-17T14:25:56.559" v="0" actId="47"/>
        <pc:sldMkLst>
          <pc:docMk/>
          <pc:sldMk cId="721028182" sldId="3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16E3-DB88-43F2-B191-AB6D10F233E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56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16E3-DB88-43F2-B191-AB6D10F233E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80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16E3-DB88-43F2-B191-AB6D10F233E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34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16E3-DB88-43F2-B191-AB6D10F233E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349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16E3-DB88-43F2-B191-AB6D10F233E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654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16E3-DB88-43F2-B191-AB6D10F233E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34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16E3-DB88-43F2-B191-AB6D10F233E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420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16E3-DB88-43F2-B191-AB6D10F233E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03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922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601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80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32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5688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92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560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94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7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369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27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7E4C-19F1-4586-87AA-751BC1D0EDC5}" type="datetimeFigureOut">
              <a:rPr lang="nl-NL" smtClean="0"/>
              <a:t>18-5-2021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52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kwalificaties.s-bb.nl/Details/Index/4857?type=Dossier&amp;returnUrl=%2F%3FResultaatType%3DAlles%26AardKeuzedeel%3D%26SBU%3D%26Niveau%3D%26Wettelijkeberoepsvereisten%3D%26Cohort%3D%26Schooljaar%3D%26Certificaat%3D%26Trefwoorden%3Dadviseur%2Bduurzame%2Bleefomgeving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6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kwalificaties.s-bb.nl/Details/Index/4857?type=Dossier&amp;returnUrl=%2F%3FResultaatType%3DAlles%26AardKeuzedeel%3D%26SBU%3D%26Niveau%3D%26Wettelijkeberoepsvereisten%3D%26Cohort%3D%26Schooljaar%3D%26Certificaat%3D%26Trefwoorden%3Dadviseur%2Bduurzame%2Bleefomgeving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kwalificaties.s-bb.nl/Details/Index/4857?type=Dossier&amp;returnUrl=%2F%3FResultaatType%3DAlles%26AardKeuzedeel%3D%26SBU%3D%26Niveau%3D%26Wettelijkeberoepsvereisten%3D%26Cohort%3D%26Schooljaar%3D%26Certificaat%3D%26Trefwoorden%3Dadviseur%2Bduurzame%2Bleefomgeving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Leerjaar 2 – Periode 4</a:t>
            </a:r>
            <a:br>
              <a:rPr lang="nl-NL" dirty="0"/>
            </a:br>
            <a:r>
              <a:rPr lang="nl-NL" dirty="0"/>
              <a:t>Stageperiode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1026" name="Picture 2" descr="Stage-lopen – (NL) Meet the Youngsters">
            <a:extLst>
              <a:ext uri="{FF2B5EF4-FFF2-40B4-BE49-F238E27FC236}">
                <a16:creationId xmlns:a16="http://schemas.microsoft.com/office/drawing/2014/main" id="{EAE4DD11-1633-49AF-BBD3-0E1B475C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40" y="2021017"/>
            <a:ext cx="8688660" cy="3814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8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354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8783" y="754245"/>
            <a:ext cx="400689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endParaRPr lang="nl-NL" sz="1100" b="1" dirty="0">
              <a:solidFill>
                <a:srgbClr val="0070C0"/>
              </a:solidFill>
              <a:latin typeface="Arial" panose="020B0604020202020204" pitchFamily="34" charset="0"/>
              <a:ea typeface="Calibri" pitchFamily="34" charset="0"/>
            </a:endParaRP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Inzicht krijgen in </a:t>
            </a:r>
            <a:r>
              <a:rPr lang="nl-NL" sz="1200" b="1" dirty="0">
                <a:solidFill>
                  <a:prstClr val="black"/>
                </a:solidFill>
                <a:latin typeface="Calibri"/>
                <a:ea typeface="Calibri" pitchFamily="34" charset="0"/>
              </a:rPr>
              <a:t>kerntaak 2</a:t>
            </a: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 van het dossier Adviseur duurzame leefomgeving.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Werkprocessen kunnen koppelen aan praktijksituaties.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4547" y="1648727"/>
            <a:ext cx="4021130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Een </a:t>
            </a:r>
            <a:r>
              <a:rPr lang="nl-NL" sz="1200" dirty="0" err="1">
                <a:solidFill>
                  <a:prstClr val="black"/>
                </a:solidFill>
                <a:latin typeface="Calibri"/>
                <a:cs typeface="+mn-cs"/>
              </a:rPr>
              <a:t>infographic</a:t>
            </a: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 met een overzicht van jouw (gekozen) doelgroep en het netwerk. De werkprocessen van kerntaak 2 zijn hierin verwerkt. Hierin zit minimaal: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Demografische gegevens van de doelgroep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Communicatiekanalen en middelen passend bij de doelgroep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Cultuur aspecten van de doelgroep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Passende acties om de doelgroep te betrekken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Kansen voor de doelgroep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Betrokken partijen/netwerk omtrent de doelgroep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94547" y="3809823"/>
            <a:ext cx="4021130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</a:t>
            </a:r>
            <a:r>
              <a:rPr lang="nl-NL" sz="1100" b="1" dirty="0">
                <a:solidFill>
                  <a:srgbClr val="0070C0"/>
                </a:solidFill>
                <a:latin typeface="Calibri"/>
                <a:ea typeface="Calibri" pitchFamily="34" charset="0"/>
              </a:rPr>
              <a:t>                                                                               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Kies een doelgroep, het liefst passend bij de opdracht die gekozen is voor LA 1.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Bekijk Kerntaak 2 van dossier Adviseur duurzame leefomgeving.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Verzamel informatie over jouw doelgroep, o.a. demografische gegevens en cultuur.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Bepaal welke manier van communiceren passend is voor de doelgroep.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Kies passende acties om jouw doelgroep te bereiken/betrekken.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Geef weer welke kansen je ziet voor de doelgroep.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Zoek uit welke betrokken partijen of welk netwerk je inzet om de doelgroep te betrekken of om de doelgroep te bereiken.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38586" y="6672145"/>
            <a:ext cx="8636000" cy="202216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1486323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354435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354435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1038647" y="122238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prstClr val="black"/>
                </a:solidFill>
                <a:latin typeface="Calibri" pitchFamily="34" charset="0"/>
                <a:cs typeface="+mn-cs"/>
              </a:rPr>
              <a:t>2021_ST_2_Sociaal werk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 cstate="print"/>
          <a:srcRect l="21805" r="10840"/>
          <a:stretch/>
        </p:blipFill>
        <p:spPr>
          <a:xfrm>
            <a:off x="648372" y="754147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669" y="1761547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670" y="3948992"/>
            <a:ext cx="266283" cy="41630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04C2C27-5D06-4164-BA82-B850CA512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3705" y="1127426"/>
            <a:ext cx="6009314" cy="1330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683AB1A2-502F-4CA0-A2F9-1E62D4F303DA}"/>
              </a:ext>
            </a:extLst>
          </p:cNvPr>
          <p:cNvSpPr txBox="1"/>
          <p:nvPr/>
        </p:nvSpPr>
        <p:spPr>
          <a:xfrm>
            <a:off x="5608417" y="67893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Calibri"/>
                <a:ea typeface="Calibri" pitchFamily="34" charset="0"/>
              </a:rPr>
              <a:t>K</a:t>
            </a:r>
            <a:r>
              <a:rPr lang="nl-NL" sz="1800" b="1" dirty="0">
                <a:solidFill>
                  <a:srgbClr val="0070C0"/>
                </a:solidFill>
                <a:latin typeface="Calibri"/>
                <a:ea typeface="Calibri" pitchFamily="34" charset="0"/>
              </a:rPr>
              <a:t>erntaak 2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Drie rollen voor data bij contentmarketing - Batavierenbende">
            <a:extLst>
              <a:ext uri="{FF2B5EF4-FFF2-40B4-BE49-F238E27FC236}">
                <a16:creationId xmlns:a16="http://schemas.microsoft.com/office/drawing/2014/main" id="{410A63D8-ABE0-439C-93D0-4036AF1AA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33" y="3277576"/>
            <a:ext cx="4021130" cy="26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9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94769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2198" y="754245"/>
            <a:ext cx="382385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100" b="1" dirty="0">
                <a:solidFill>
                  <a:srgbClr val="0070C0"/>
                </a:solidFill>
                <a:latin typeface="Calibri"/>
                <a:ea typeface="Calibri" pitchFamily="34" charset="0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Financieel overzicht opstellen van je stageopdracht of project binnen je stagebedrijf met aansluitend een nacalculatie.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02198" y="1749860"/>
            <a:ext cx="3823857" cy="221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Een financieel begroting met daarin de begrote opbrengsten en kosten van je stageopdracht of een project binnen je stagebedrijf . In het financieel overzicht verwerk je minimaal: 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Kosten-begroting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Kosten- overzicht/realisatie </a:t>
            </a:r>
            <a:r>
              <a:rPr lang="nl-NL" sz="1200" i="1" dirty="0">
                <a:solidFill>
                  <a:srgbClr val="0070C0"/>
                </a:solidFill>
                <a:latin typeface="Calibri"/>
                <a:cs typeface="+mn-cs"/>
              </a:rPr>
              <a:t>(optioneel)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Kostenindeling		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Kostensoorten		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Vaste- en variabele kosten		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Incl. en excl. btw berekenen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02198" y="4123022"/>
            <a:ext cx="3823857" cy="2492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</a:t>
            </a:r>
            <a:r>
              <a:rPr lang="nl-NL" sz="1100" b="1" dirty="0">
                <a:solidFill>
                  <a:srgbClr val="0070C0"/>
                </a:solidFill>
                <a:latin typeface="Calibri"/>
                <a:ea typeface="Calibri" pitchFamily="34" charset="0"/>
              </a:rPr>
              <a:t>                                                                               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Bekijk Kerntaak 4 van het dossier Adviseur duurzame leefomgeving.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Verzamel informatie over de kosten en opbrengsten van jouw stageopdracht / project.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Onderzoek wat de kritische factoren zijn in je financiële overzicht (mogelijke overschrijdingen budget </a:t>
            </a:r>
            <a:r>
              <a:rPr lang="nl-NL" sz="1200" dirty="0" err="1">
                <a:solidFill>
                  <a:prstClr val="black"/>
                </a:solidFill>
                <a:latin typeface="Calibri"/>
                <a:ea typeface="Calibri" pitchFamily="34" charset="0"/>
              </a:rPr>
              <a:t>etc</a:t>
            </a: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).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Bespreek dit met je stagebegeleider en vraag feedback aan je stagebegeleider.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Maak je financiële overzicht met daarin de begrote opbrengsten en kosten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Presenteer dit aan je stagebegeleider en vraag om feedback.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45712" y="768443"/>
            <a:ext cx="3500438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</a:t>
            </a:r>
            <a:r>
              <a:rPr lang="nl-NL" sz="1100" b="1" dirty="0">
                <a:solidFill>
                  <a:prstClr val="black"/>
                </a:solidFill>
                <a:latin typeface="Calibri"/>
                <a:ea typeface="Calibri" pitchFamily="34" charset="0"/>
              </a:rPr>
              <a:t>		</a:t>
            </a:r>
            <a:endParaRPr lang="nl-NL" sz="1100" b="1" dirty="0">
              <a:solidFill>
                <a:srgbClr val="0070C0"/>
              </a:solidFill>
              <a:latin typeface="Calibri"/>
              <a:ea typeface="Calibri" pitchFamily="34" charset="0"/>
            </a:endParaRP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Deze opdracht maak je alleen.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Lever je gemaakte product in via Teams.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Bekijk de feedback van de docent.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Stel je vragen tijdens de online bijeenkomsten.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045712" y="1960548"/>
            <a:ext cx="350725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Online vragenuurtjes tijdens stageperiode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Deadline product: </a:t>
            </a:r>
            <a:r>
              <a:rPr lang="nl-NL" sz="1200" b="1" dirty="0">
                <a:solidFill>
                  <a:prstClr val="black"/>
                </a:solidFill>
                <a:latin typeface="Calibri"/>
                <a:ea typeface="Calibri" pitchFamily="34" charset="0"/>
              </a:rPr>
              <a:t>9 juli 2021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038896" y="2783321"/>
            <a:ext cx="350043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Wiki examinering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hlinkClick r:id="rId3"/>
              </a:rPr>
              <a:t>Website SBB </a:t>
            </a:r>
            <a:endParaRPr lang="nl-NL" sz="1200" dirty="0">
              <a:solidFill>
                <a:prstClr val="black"/>
              </a:solidFill>
              <a:latin typeface="Calibri"/>
              <a:ea typeface="Calibri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032001" y="6672145"/>
            <a:ext cx="8636000" cy="202216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2979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1847850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1847850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2532062" y="122238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prstClr val="black"/>
                </a:solidFill>
                <a:latin typeface="Calibri" pitchFamily="34" charset="0"/>
                <a:cs typeface="+mn-cs"/>
              </a:rPr>
              <a:t>2021_ST_3_Financieel overzicht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3415" y="0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5" cstate="print"/>
          <a:srcRect l="21805" r="10840"/>
          <a:stretch/>
        </p:blipFill>
        <p:spPr>
          <a:xfrm>
            <a:off x="2141787" y="754147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6084" y="1761547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5679" y="4138932"/>
            <a:ext cx="266283" cy="4163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4496" y="767696"/>
            <a:ext cx="385812" cy="26305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6967" y="2788010"/>
            <a:ext cx="299225" cy="2907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0" cstate="print"/>
          <a:srcRect l="17050" t="33024" r="61669" b="30375"/>
          <a:stretch/>
        </p:blipFill>
        <p:spPr>
          <a:xfrm>
            <a:off x="6647706" y="1960548"/>
            <a:ext cx="269390" cy="260485"/>
          </a:xfrm>
          <a:prstGeom prst="rect">
            <a:avLst/>
          </a:prstGeom>
        </p:spPr>
      </p:pic>
      <p:pic>
        <p:nvPicPr>
          <p:cNvPr id="1026" name="Picture 2" descr="Waarom maak je een begroting?">
            <a:extLst>
              <a:ext uri="{FF2B5EF4-FFF2-40B4-BE49-F238E27FC236}">
                <a16:creationId xmlns:a16="http://schemas.microsoft.com/office/drawing/2014/main" id="{526C8146-B605-4FD9-BC05-F919B9D73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46" y="4147519"/>
            <a:ext cx="2830698" cy="18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6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7429" y="754245"/>
            <a:ext cx="382385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100" b="1" dirty="0">
                <a:solidFill>
                  <a:srgbClr val="0070C0"/>
                </a:solidFill>
                <a:latin typeface="Calibri"/>
                <a:ea typeface="Calibri" pitchFamily="34" charset="0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Financieel overzicht opstellen van je stageopdracht of project binnen je stagebedrijf met aansluitend een nacalculatie.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07429" y="1749860"/>
            <a:ext cx="3823857" cy="221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Een financieel begroting met daarin de begrote opbrengsten en kosten van je stageopdracht of een project binnen je stagebedrijf . In het financieel overzicht verwerk je minimaal: 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Kosten-begroting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Kosten- overzicht/realisatie </a:t>
            </a:r>
            <a:r>
              <a:rPr lang="nl-NL" sz="1200" i="1" dirty="0">
                <a:solidFill>
                  <a:srgbClr val="0070C0"/>
                </a:solidFill>
                <a:latin typeface="Calibri"/>
                <a:cs typeface="+mn-cs"/>
              </a:rPr>
              <a:t>(optioneel)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b="1" dirty="0">
                <a:solidFill>
                  <a:prstClr val="black"/>
                </a:solidFill>
                <a:latin typeface="Calibri"/>
                <a:cs typeface="+mn-cs"/>
              </a:rPr>
              <a:t>Kostenindeling		</a:t>
            </a:r>
            <a:br>
              <a:rPr lang="nl-NL" sz="1200" b="1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b="1" dirty="0">
                <a:solidFill>
                  <a:prstClr val="black"/>
                </a:solidFill>
                <a:latin typeface="Calibri"/>
                <a:cs typeface="+mn-cs"/>
              </a:rPr>
              <a:t>Kostensoorten		</a:t>
            </a:r>
            <a:br>
              <a:rPr lang="nl-NL" sz="1200" b="1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b="1" dirty="0">
                <a:solidFill>
                  <a:prstClr val="black"/>
                </a:solidFill>
                <a:latin typeface="Calibri"/>
                <a:cs typeface="+mn-cs"/>
              </a:rPr>
              <a:t>Vaste- en variabele kosten</a:t>
            </a: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		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Incl. en excl. btw berekenen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07429" y="4123022"/>
            <a:ext cx="3823857" cy="2492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</a:t>
            </a:r>
            <a:r>
              <a:rPr lang="nl-NL" sz="1100" b="1" dirty="0">
                <a:solidFill>
                  <a:srgbClr val="0070C0"/>
                </a:solidFill>
                <a:latin typeface="Calibri"/>
                <a:ea typeface="Calibri" pitchFamily="34" charset="0"/>
              </a:rPr>
              <a:t>                                                                               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Bekijk Kerntaak 4 van het dossier Adviseur duurzame leefomgeving.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Verzamel informatie over de kosten en opbrengsten van jouw stageopdracht / project.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Onderzoek wat de kritische factoren zijn in je financiële overzicht (mogelijke overschrijdingen budget </a:t>
            </a:r>
            <a:r>
              <a:rPr lang="nl-NL" sz="1200" dirty="0" err="1">
                <a:solidFill>
                  <a:prstClr val="black"/>
                </a:solidFill>
                <a:latin typeface="Calibri"/>
                <a:ea typeface="Calibri" pitchFamily="34" charset="0"/>
              </a:rPr>
              <a:t>etc</a:t>
            </a: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).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Bespreek dit met je stagebegeleider en vraag feedback aan je stagebegeleider.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Maak je financiële overzicht met daarin de begrote opbrengsten en kosten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Presenteer dit aan je stagebegeleider en vraag om feedback.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37232" y="6672145"/>
            <a:ext cx="8636000" cy="202216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1484969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353081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353081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1144798" y="115513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prstClr val="black"/>
                </a:solidFill>
                <a:latin typeface="Calibri" pitchFamily="34" charset="0"/>
                <a:cs typeface="+mn-cs"/>
              </a:rPr>
              <a:t>2021_ST_3_Financieel overzicht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54" y="0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 cstate="print"/>
          <a:srcRect l="21805" r="10840"/>
          <a:stretch/>
        </p:blipFill>
        <p:spPr>
          <a:xfrm>
            <a:off x="647018" y="754147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1315" y="1761547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910" y="4138932"/>
            <a:ext cx="266283" cy="416301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E497200F-FB1C-45D6-B1FA-879B58303991}"/>
              </a:ext>
            </a:extLst>
          </p:cNvPr>
          <p:cNvSpPr txBox="1">
            <a:spLocks/>
          </p:cNvSpPr>
          <p:nvPr/>
        </p:nvSpPr>
        <p:spPr>
          <a:xfrm>
            <a:off x="4914108" y="1331712"/>
            <a:ext cx="2965190" cy="1123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nl-NL" sz="2800" b="1" dirty="0"/>
              <a:t>Kosten indelen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5971CAA1-2665-4292-A82D-A6E7252D0F2D}"/>
              </a:ext>
            </a:extLst>
          </p:cNvPr>
          <p:cNvSpPr txBox="1"/>
          <p:nvPr/>
        </p:nvSpPr>
        <p:spPr>
          <a:xfrm>
            <a:off x="5121841" y="2169541"/>
            <a:ext cx="6102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400" b="1" dirty="0"/>
              <a:t>Naar kostensoort</a:t>
            </a:r>
          </a:p>
          <a:p>
            <a:endParaRPr lang="nl-NL" sz="1400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A759635-F41A-4B64-9A0F-4F37650EF343}"/>
              </a:ext>
            </a:extLst>
          </p:cNvPr>
          <p:cNvSpPr txBox="1"/>
          <p:nvPr/>
        </p:nvSpPr>
        <p:spPr>
          <a:xfrm>
            <a:off x="5281669" y="2465755"/>
            <a:ext cx="343031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70C0"/>
                </a:solidFill>
              </a:rPr>
              <a:t>Personeelskosten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70C0"/>
                </a:solidFill>
              </a:rPr>
              <a:t>Promotiekosten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70C0"/>
                </a:solidFill>
              </a:rPr>
              <a:t>Huisvestingskosten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70C0"/>
                </a:solidFill>
              </a:rPr>
              <a:t>Algemene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70C0"/>
                </a:solidFill>
              </a:rPr>
              <a:t>Diensten van derden</a:t>
            </a:r>
          </a:p>
          <a:p>
            <a:endParaRPr lang="nl-N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Transportkosten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Rentekosten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Voorraadkosten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Kosten van duurzame bedrijfsmiddelen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200" dirty="0"/>
              <a:t>Afschrijvingskosten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200" dirty="0"/>
              <a:t>Complementaire kosten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200" dirty="0"/>
              <a:t>Rentekosten</a:t>
            </a:r>
          </a:p>
          <a:p>
            <a:pPr lvl="1"/>
            <a:endParaRPr lang="nl-NL" sz="1100" dirty="0"/>
          </a:p>
          <a:p>
            <a:r>
              <a:rPr lang="nl-NL" sz="1100" dirty="0"/>
              <a:t>	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F9E82914-3093-45B0-BD8F-51E6B4DF0693}"/>
              </a:ext>
            </a:extLst>
          </p:cNvPr>
          <p:cNvSpPr txBox="1"/>
          <p:nvPr/>
        </p:nvSpPr>
        <p:spPr>
          <a:xfrm>
            <a:off x="5111297" y="5107201"/>
            <a:ext cx="5024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nl-NL" sz="1400" b="1" dirty="0"/>
              <a:t>In </a:t>
            </a:r>
            <a:r>
              <a:rPr lang="nl-NL" sz="1400" b="1" dirty="0">
                <a:solidFill>
                  <a:srgbClr val="0070C0"/>
                </a:solidFill>
              </a:rPr>
              <a:t>vaste-</a:t>
            </a:r>
            <a:r>
              <a:rPr lang="nl-NL" sz="1400" b="1" dirty="0"/>
              <a:t> en </a:t>
            </a:r>
            <a:r>
              <a:rPr lang="nl-NL" sz="1400" b="1" dirty="0">
                <a:solidFill>
                  <a:srgbClr val="0070C0"/>
                </a:solidFill>
              </a:rPr>
              <a:t>variabele</a:t>
            </a:r>
            <a:r>
              <a:rPr lang="nl-NL" sz="1400" b="1" dirty="0"/>
              <a:t> kosten</a:t>
            </a:r>
            <a:endParaRPr lang="nl-NL" sz="1400" b="1" dirty="0">
              <a:solidFill>
                <a:srgbClr val="FF0000"/>
              </a:solidFill>
            </a:endParaRPr>
          </a:p>
          <a:p>
            <a:endParaRPr lang="nl-NL" sz="1400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DD2C8553-4157-4269-BEC4-D1F96477D278}"/>
              </a:ext>
            </a:extLst>
          </p:cNvPr>
          <p:cNvSpPr txBox="1"/>
          <p:nvPr/>
        </p:nvSpPr>
        <p:spPr>
          <a:xfrm>
            <a:off x="5781041" y="5520674"/>
            <a:ext cx="7745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</a:rPr>
              <a:t>Vaste kosten</a:t>
            </a:r>
            <a:r>
              <a:rPr lang="nl-NL" sz="1200" dirty="0"/>
              <a:t>: veranderen NIET als de omzet veranderd.</a:t>
            </a:r>
          </a:p>
          <a:p>
            <a:endParaRPr lang="nl-NL" sz="1200" dirty="0"/>
          </a:p>
          <a:p>
            <a:r>
              <a:rPr lang="nl-NL" sz="1200" b="1" dirty="0">
                <a:solidFill>
                  <a:srgbClr val="0070C0"/>
                </a:solidFill>
              </a:rPr>
              <a:t>Variabele kosten</a:t>
            </a:r>
            <a:r>
              <a:rPr lang="nl-NL" sz="1200" dirty="0"/>
              <a:t>: veranderen WEL als de omzet veranderd.</a:t>
            </a:r>
          </a:p>
        </p:txBody>
      </p:sp>
    </p:spTree>
    <p:extLst>
      <p:ext uri="{BB962C8B-B14F-4D97-AF65-F5344CB8AC3E}">
        <p14:creationId xmlns:p14="http://schemas.microsoft.com/office/powerpoint/2010/main" val="1776594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7429" y="754245"/>
            <a:ext cx="382385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100" b="1" dirty="0">
                <a:solidFill>
                  <a:srgbClr val="0070C0"/>
                </a:solidFill>
                <a:latin typeface="Calibri"/>
                <a:ea typeface="Calibri" pitchFamily="34" charset="0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Financieel overzicht opstellen van je stageopdracht of project binnen je stagebedrijf met aansluitend een nacalculatie.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07429" y="1749860"/>
            <a:ext cx="3823857" cy="221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Een financieel begroting met daarin de begrote opbrengsten en kosten van je stageopdracht of een project binnen je stagebedrijf . In het financieel overzicht verwerk je minimaal: 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Kosten-begroting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Kosten- overzicht/realisatie </a:t>
            </a:r>
            <a:r>
              <a:rPr lang="nl-NL" sz="1200" i="1" dirty="0">
                <a:solidFill>
                  <a:srgbClr val="0070C0"/>
                </a:solidFill>
                <a:latin typeface="Calibri"/>
                <a:cs typeface="+mn-cs"/>
              </a:rPr>
              <a:t>(optioneel)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Kostenindeling		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Kostensoorten		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Vaste- en variabele kosten		</a:t>
            </a:r>
            <a:b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nl-NL" sz="1200" b="1" dirty="0">
                <a:solidFill>
                  <a:prstClr val="black"/>
                </a:solidFill>
                <a:latin typeface="Calibri"/>
                <a:cs typeface="+mn-cs"/>
              </a:rPr>
              <a:t>Incl. en excl. btw berekenen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07429" y="4123022"/>
            <a:ext cx="3823857" cy="2492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</a:t>
            </a:r>
            <a:r>
              <a:rPr lang="nl-NL" sz="1100" b="1" dirty="0">
                <a:solidFill>
                  <a:srgbClr val="0070C0"/>
                </a:solidFill>
                <a:latin typeface="Calibri"/>
                <a:ea typeface="Calibri" pitchFamily="34" charset="0"/>
              </a:rPr>
              <a:t>                                                                               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Bekijk Kerntaak 4 van het dossier Adviseur duurzame leefomgeving.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Verzamel informatie over de kosten en opbrengsten van jouw stageopdracht / project.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Onderzoek wat de kritische factoren zijn in je financiële overzicht (mogelijke overschrijdingen budget </a:t>
            </a:r>
            <a:r>
              <a:rPr lang="nl-NL" sz="1200" dirty="0" err="1">
                <a:solidFill>
                  <a:prstClr val="black"/>
                </a:solidFill>
                <a:latin typeface="Calibri"/>
                <a:ea typeface="Calibri" pitchFamily="34" charset="0"/>
              </a:rPr>
              <a:t>etc</a:t>
            </a: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).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Bespreek dit met je stagebegeleider en vraag feedback aan je stagebegeleider.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Maak je financiële overzicht met daarin de begrote opbrengsten en kosten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Presenteer dit aan je stagebegeleider en vraag om feedback.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37232" y="6672145"/>
            <a:ext cx="8636000" cy="202216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1484969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353081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353081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1144798" y="115513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prstClr val="black"/>
                </a:solidFill>
                <a:latin typeface="Calibri" pitchFamily="34" charset="0"/>
                <a:cs typeface="+mn-cs"/>
              </a:rPr>
              <a:t>2021_ST_3_Financieel overzicht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54" y="0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 cstate="print"/>
          <a:srcRect l="21805" r="10840"/>
          <a:stretch/>
        </p:blipFill>
        <p:spPr>
          <a:xfrm>
            <a:off x="647018" y="754147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1315" y="1761547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910" y="4138932"/>
            <a:ext cx="266283" cy="416301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E497200F-FB1C-45D6-B1FA-879B58303991}"/>
              </a:ext>
            </a:extLst>
          </p:cNvPr>
          <p:cNvSpPr txBox="1">
            <a:spLocks/>
          </p:cNvSpPr>
          <p:nvPr/>
        </p:nvSpPr>
        <p:spPr>
          <a:xfrm>
            <a:off x="4914108" y="1331712"/>
            <a:ext cx="6102990" cy="1123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nl-NL" sz="2800" b="1" dirty="0"/>
              <a:t>Inclusief en exclusief btw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E540210B-547F-4719-AA26-4BB312EEBADF}"/>
              </a:ext>
            </a:extLst>
          </p:cNvPr>
          <p:cNvGrpSpPr/>
          <p:nvPr/>
        </p:nvGrpSpPr>
        <p:grpSpPr>
          <a:xfrm>
            <a:off x="5849519" y="2370674"/>
            <a:ext cx="4670354" cy="1792190"/>
            <a:chOff x="1832996" y="2070220"/>
            <a:chExt cx="8135922" cy="3424124"/>
          </a:xfrm>
        </p:grpSpPr>
        <p:pic>
          <p:nvPicPr>
            <p:cNvPr id="23" name="Picture 2" descr="Btw berekenen voor ondernemers | Ikgastarten">
              <a:extLst>
                <a:ext uri="{FF2B5EF4-FFF2-40B4-BE49-F238E27FC236}">
                  <a16:creationId xmlns:a16="http://schemas.microsoft.com/office/drawing/2014/main" id="{6FFEAF6F-01F2-4A91-B791-3577F31C8B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97"/>
            <a:stretch/>
          </p:blipFill>
          <p:spPr bwMode="auto">
            <a:xfrm>
              <a:off x="1832996" y="2070220"/>
              <a:ext cx="2855752" cy="342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Btw berekenen voor ondernemers | Ikgastarten">
              <a:extLst>
                <a:ext uri="{FF2B5EF4-FFF2-40B4-BE49-F238E27FC236}">
                  <a16:creationId xmlns:a16="http://schemas.microsoft.com/office/drawing/2014/main" id="{B50CFF3A-6E71-4A7A-B043-F452823E21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597"/>
            <a:stretch/>
          </p:blipFill>
          <p:spPr bwMode="auto">
            <a:xfrm>
              <a:off x="7113166" y="2070220"/>
              <a:ext cx="2855752" cy="342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tw berekenen voor ondernemers | Ikgastarten">
              <a:extLst>
                <a:ext uri="{FF2B5EF4-FFF2-40B4-BE49-F238E27FC236}">
                  <a16:creationId xmlns:a16="http://schemas.microsoft.com/office/drawing/2014/main" id="{6F95F72D-9238-49F9-9C14-B0780602B6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66" r="36727"/>
            <a:stretch/>
          </p:blipFill>
          <p:spPr bwMode="auto">
            <a:xfrm>
              <a:off x="4688748" y="2070220"/>
              <a:ext cx="2424418" cy="342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9" name="Tabel 28">
            <a:extLst>
              <a:ext uri="{FF2B5EF4-FFF2-40B4-BE49-F238E27FC236}">
                <a16:creationId xmlns:a16="http://schemas.microsoft.com/office/drawing/2014/main" id="{A96197FD-3B78-42F9-B1B6-64F35FB77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94455"/>
              </p:ext>
            </p:extLst>
          </p:nvPr>
        </p:nvGraphicFramePr>
        <p:xfrm>
          <a:off x="6185292" y="4402299"/>
          <a:ext cx="3998807" cy="1408680"/>
        </p:xfrm>
        <a:graphic>
          <a:graphicData uri="http://schemas.openxmlformats.org/drawingml/2006/table">
            <a:tbl>
              <a:tblPr/>
              <a:tblGrid>
                <a:gridCol w="1550982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307507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140318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Inclusief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121 %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 19,95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Exclusief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 95,00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0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nl-NL" sz="4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Wiki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2CE2C7C-FCB5-4BA0-8B44-534F4B1D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913" y="1690687"/>
            <a:ext cx="7441036" cy="4119145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3173FE06-2F3C-4BAB-ADF9-70678F7070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CC4EE5A-38B8-447E-8227-614419FC2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03" y="812006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2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Vragen?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2064424"/>
            <a:ext cx="5238751" cy="3352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>
            <a:normAutofit/>
          </a:bodyPr>
          <a:lstStyle/>
          <a:p>
            <a:r>
              <a:rPr lang="nl-NL" dirty="0"/>
              <a:t>Beoordeling van stage</a:t>
            </a:r>
          </a:p>
          <a:p>
            <a:r>
              <a:rPr lang="nl-NL" dirty="0"/>
              <a:t>Periode planning</a:t>
            </a:r>
          </a:p>
          <a:p>
            <a:r>
              <a:rPr lang="nl-NL" dirty="0"/>
              <a:t>Leerarrangementen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2050" name="Picture 2" descr="Plan Transparent Png - Planning Icon Png, Png Download - kind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126" y="1567046"/>
            <a:ext cx="3353960" cy="349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nl-NL" b="1" i="0" dirty="0">
                <a:solidFill>
                  <a:srgbClr val="4D4C4C"/>
                </a:solidFill>
                <a:effectLst/>
                <a:latin typeface="Arial" panose="020B0604020202020204" pitchFamily="34" charset="0"/>
              </a:rPr>
              <a:t>Beoordeling van stage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690688"/>
            <a:ext cx="10772163" cy="435133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nl-NL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Het onderdeel stage in periode 4 van leerjaar 2 wordt op </a:t>
            </a:r>
            <a:r>
              <a:rPr lang="nl-NL" sz="2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twee</a:t>
            </a:r>
            <a:r>
              <a:rPr lang="nl-NL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manieren beoordeeld:</a:t>
            </a:r>
          </a:p>
          <a:p>
            <a:pPr marL="0" indent="0" algn="l">
              <a:buNone/>
            </a:pPr>
            <a:endParaRPr lang="nl-NL" sz="22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nl-NL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Beoordeling door stagebedrijf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NL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Stage uren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NL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Tussentijdse- en eindbeoordeling</a:t>
            </a:r>
          </a:p>
          <a:p>
            <a:pPr marL="457200" lvl="1" indent="0">
              <a:buNone/>
            </a:pPr>
            <a:endParaRPr lang="nl-NL" sz="1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+mj-lt"/>
              <a:buAutoNum type="arabicPeriod" startAt="2"/>
            </a:pPr>
            <a:r>
              <a:rPr lang="nl-NL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Beoordeling door school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NL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Beoordeling leerarrangementen </a:t>
            </a:r>
          </a:p>
          <a:p>
            <a:pPr marL="457200" lvl="1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4" name="Picture 2" descr="Kwaliteitsmeting: De LINK!!!!">
            <a:extLst>
              <a:ext uri="{FF2B5EF4-FFF2-40B4-BE49-F238E27FC236}">
                <a16:creationId xmlns:a16="http://schemas.microsoft.com/office/drawing/2014/main" id="{D549665A-C89F-495A-95E5-3E87FE777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34" y="3125308"/>
            <a:ext cx="3823195" cy="18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98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nl-NL" sz="4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Beoordeling door school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4E0375E-0EC2-4E65-B2AE-1AA6D7C7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01" y="2348318"/>
            <a:ext cx="3469844" cy="26023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546B943-F040-48F6-99E6-AEBC95976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485" y="2315361"/>
            <a:ext cx="3513787" cy="263534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9E01126-9EF2-4170-9663-720FFABFC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013" y="2315361"/>
            <a:ext cx="3513787" cy="263534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06AF9C2-1C24-43BE-A72B-536879D493B2}"/>
              </a:ext>
            </a:extLst>
          </p:cNvPr>
          <p:cNvSpPr txBox="1"/>
          <p:nvPr/>
        </p:nvSpPr>
        <p:spPr>
          <a:xfrm>
            <a:off x="454901" y="4998451"/>
            <a:ext cx="3469844" cy="37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1800" dirty="0">
                <a:ea typeface="Calibri" pitchFamily="34" charset="0"/>
                <a:cs typeface="Arial" charset="0"/>
              </a:rPr>
              <a:t>Deadline product: </a:t>
            </a:r>
            <a:r>
              <a:rPr lang="nl-NL" b="1" dirty="0">
                <a:solidFill>
                  <a:srgbClr val="FF0000"/>
                </a:solidFill>
                <a:ea typeface="Calibri" pitchFamily="34" charset="0"/>
              </a:rPr>
              <a:t>4</a:t>
            </a:r>
            <a:r>
              <a:rPr lang="nl-NL" sz="18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 juni 2021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023CC67-C079-4FD9-AC14-25E25FD20A33}"/>
              </a:ext>
            </a:extLst>
          </p:cNvPr>
          <p:cNvSpPr txBox="1"/>
          <p:nvPr/>
        </p:nvSpPr>
        <p:spPr>
          <a:xfrm>
            <a:off x="7861984" y="4996027"/>
            <a:ext cx="3469844" cy="37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1800" dirty="0">
                <a:ea typeface="Calibri" pitchFamily="34" charset="0"/>
                <a:cs typeface="Arial" charset="0"/>
              </a:rPr>
              <a:t>Deadline product: </a:t>
            </a:r>
            <a:r>
              <a:rPr lang="nl-NL" sz="18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9 juli 2021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611272F-4162-4294-B7A1-AD0B1D8158EA}"/>
              </a:ext>
            </a:extLst>
          </p:cNvPr>
          <p:cNvSpPr txBox="1"/>
          <p:nvPr/>
        </p:nvSpPr>
        <p:spPr>
          <a:xfrm>
            <a:off x="4158442" y="4996027"/>
            <a:ext cx="3469844" cy="37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1800" dirty="0">
                <a:ea typeface="Calibri" pitchFamily="34" charset="0"/>
                <a:cs typeface="Arial" charset="0"/>
              </a:rPr>
              <a:t>Deadline product: </a:t>
            </a:r>
            <a:r>
              <a:rPr lang="nl-NL" sz="18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25 juni 2021</a:t>
            </a:r>
          </a:p>
        </p:txBody>
      </p:sp>
    </p:spTree>
    <p:extLst>
      <p:ext uri="{BB962C8B-B14F-4D97-AF65-F5344CB8AC3E}">
        <p14:creationId xmlns:p14="http://schemas.microsoft.com/office/powerpoint/2010/main" val="191858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nl-NL" sz="4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Periode planning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E80911A-4826-46A8-843C-C13406935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49" y="1902552"/>
            <a:ext cx="6777102" cy="33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8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94769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2198" y="754245"/>
            <a:ext cx="382385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100" b="1" dirty="0">
                <a:solidFill>
                  <a:srgbClr val="0070C0"/>
                </a:solidFill>
                <a:latin typeface="Calibri"/>
                <a:ea typeface="Calibri" pitchFamily="34" charset="0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Een afstudeeropdracht kunnen formuleren.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De opdracht vertalen naar een plan van aanpak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Werkprocessen kunnen uitwerken.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96984" y="1792764"/>
            <a:ext cx="382385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Een voorbereidingsdocument volgens het format zoals aangereikt vanuit de opleiding.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02196" y="2648544"/>
            <a:ext cx="3823857" cy="3970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</a:t>
            </a:r>
            <a:r>
              <a:rPr lang="nl-NL" sz="1100" b="1" dirty="0">
                <a:solidFill>
                  <a:srgbClr val="0070C0"/>
                </a:solidFill>
                <a:latin typeface="Calibri"/>
                <a:ea typeface="Calibri" pitchFamily="34" charset="0"/>
              </a:rPr>
              <a:t>                                                                               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Lees het dossier ‘Adviseur duurzame leefomgeving’ met alle werkprocessen.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Bekijk het beoordelingsformulier van de proeve van bekwaamheid.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Bedenk, eventueel in overleg met je stagebegeleider, een (fictieve) realistische opdracht bij je stagebedrijf die als examenopdracht uitgevoerd zou kunnen worden.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De opdracht moet uit te voeren zijn in 5 weken tijd.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Verzamel alle benodigde gegevens van jezelf en het stagebedrijf.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Zoek de missie, visie en doelstelling van het bedrijf op, of vraag je begeleider.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Omschrijf je doelgroep.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Omschrijf de opdracht.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Werk een planning voor de 5 weken die de opdracht zou duren uit. Wat doe je wanneer?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Werk een planning uit van de dag van de activiteit. Verwerk daarin de komst van de examinatoren en het gesprek.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Werk alle werkprocessen uit.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45712" y="768443"/>
            <a:ext cx="3500438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</a:t>
            </a:r>
            <a:r>
              <a:rPr lang="nl-NL" sz="1100" b="1" dirty="0">
                <a:solidFill>
                  <a:prstClr val="black"/>
                </a:solidFill>
                <a:latin typeface="Calibri"/>
                <a:ea typeface="Calibri" pitchFamily="34" charset="0"/>
              </a:rPr>
              <a:t>		</a:t>
            </a:r>
            <a:endParaRPr lang="nl-NL" sz="1100" b="1" dirty="0">
              <a:solidFill>
                <a:srgbClr val="0070C0"/>
              </a:solidFill>
              <a:latin typeface="Calibri"/>
              <a:ea typeface="Calibri" pitchFamily="34" charset="0"/>
            </a:endParaRP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Deze opdracht maak je alleen.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Lever je gemaakte product in via Teams.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Bekijk de feedback van de docent.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Stel je vragen tijdens de online bijeenkomsten.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038896" y="1920743"/>
            <a:ext cx="350725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 en tijd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Online vragenuurtjes tijdens stageperiode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Deadline product: </a:t>
            </a:r>
            <a:r>
              <a:rPr lang="nl-NL" sz="1200" b="1">
                <a:solidFill>
                  <a:prstClr val="black"/>
                </a:solidFill>
                <a:latin typeface="Calibri"/>
                <a:ea typeface="Calibri" pitchFamily="34" charset="0"/>
              </a:rPr>
              <a:t>4 juni 2021</a:t>
            </a:r>
            <a:endParaRPr lang="nl-NL" sz="1200" b="1" dirty="0">
              <a:solidFill>
                <a:prstClr val="black"/>
              </a:solidFill>
              <a:latin typeface="Calibri"/>
              <a:ea typeface="Calibri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038896" y="2698610"/>
            <a:ext cx="3500438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Voorbereidingsdocument proeve van bekwaamheid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Wiki examinering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hlinkClick r:id="rId3"/>
              </a:rPr>
              <a:t>Website SBB </a:t>
            </a:r>
            <a:endParaRPr lang="nl-NL" sz="1200" dirty="0">
              <a:solidFill>
                <a:prstClr val="black"/>
              </a:solidFill>
              <a:latin typeface="Calibri"/>
              <a:ea typeface="Calibri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032001" y="6672145"/>
            <a:ext cx="8636000" cy="202216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2979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1847850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1847850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2532062" y="122238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prstClr val="black"/>
                </a:solidFill>
                <a:latin typeface="Calibri" pitchFamily="34" charset="0"/>
                <a:cs typeface="+mn-cs"/>
              </a:rPr>
              <a:t>2021_ST_1_Uitwerken van een examenopdracht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3415" y="0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5" cstate="print"/>
          <a:srcRect l="21805" r="10840"/>
          <a:stretch/>
        </p:blipFill>
        <p:spPr>
          <a:xfrm>
            <a:off x="2141787" y="754147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7175" y="1784106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5679" y="2641033"/>
            <a:ext cx="266283" cy="4163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4496" y="767696"/>
            <a:ext cx="385812" cy="26305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2708" y="2733863"/>
            <a:ext cx="299225" cy="2907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0" cstate="print"/>
          <a:srcRect l="17050" t="33024" r="61669" b="30375"/>
          <a:stretch/>
        </p:blipFill>
        <p:spPr>
          <a:xfrm>
            <a:off x="6642707" y="2008222"/>
            <a:ext cx="269390" cy="260485"/>
          </a:xfrm>
          <a:prstGeom prst="rect">
            <a:avLst/>
          </a:prstGeom>
        </p:spPr>
      </p:pic>
      <p:pic>
        <p:nvPicPr>
          <p:cNvPr id="3" name="Picture 2" descr="Moeilijke woorden examens Nederlands havo/vwo ** - CambiumNed">
            <a:extLst>
              <a:ext uri="{FF2B5EF4-FFF2-40B4-BE49-F238E27FC236}">
                <a16:creationId xmlns:a16="http://schemas.microsoft.com/office/drawing/2014/main" id="{963CAAFD-ED06-4E1B-903A-C94A14E4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12" y="4284562"/>
            <a:ext cx="304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0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354" y="-16361"/>
            <a:ext cx="556077" cy="2812133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8783" y="737884"/>
            <a:ext cx="382385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100" b="1" dirty="0">
                <a:solidFill>
                  <a:srgbClr val="0070C0"/>
                </a:solidFill>
                <a:latin typeface="Calibri"/>
                <a:ea typeface="Calibri" pitchFamily="34" charset="0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Een afstudeeropdracht kunnen formuleren.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De opdracht vertalen naar een plan van aanpak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Werkprocessen kunnen uitwerken.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03569" y="1776403"/>
            <a:ext cx="382385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Een </a:t>
            </a:r>
            <a:r>
              <a:rPr lang="nl-NL" sz="1200" b="1" dirty="0">
                <a:latin typeface="Calibri"/>
                <a:ea typeface="Calibri" pitchFamily="34" charset="0"/>
              </a:rPr>
              <a:t>voorbereidingsdocument</a:t>
            </a: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 volgens het format zoals aangereikt vanuit de opleiding. </a:t>
            </a: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1486323" y="480527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354435" y="269191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354435" y="276494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1038647" y="105877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prstClr val="black"/>
                </a:solidFill>
                <a:latin typeface="Calibri" pitchFamily="34" charset="0"/>
                <a:cs typeface="+mn-cs"/>
              </a:rPr>
              <a:t>2021_ST_1_Uitwerken van een examenopdracht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6361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 cstate="print"/>
          <a:srcRect l="21805" r="10840"/>
          <a:stretch/>
        </p:blipFill>
        <p:spPr>
          <a:xfrm>
            <a:off x="648372" y="737786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760" y="1767745"/>
            <a:ext cx="263290" cy="32130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2EAA1F3-ED06-40E0-AAAC-BD2CF213A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619" y="751335"/>
            <a:ext cx="5478010" cy="5956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195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354" y="-16361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8783" y="737884"/>
            <a:ext cx="382385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100" b="1" dirty="0">
                <a:solidFill>
                  <a:srgbClr val="0070C0"/>
                </a:solidFill>
                <a:latin typeface="Calibri"/>
                <a:ea typeface="Calibri" pitchFamily="34" charset="0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Een afstudeeropdracht kunnen formuleren.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De opdracht vertalen naar een plan van aanpak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Werkprocessen kunnen uitwerken.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03569" y="1776403"/>
            <a:ext cx="382385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Een voorbereidingsdocument volgens het format zoals aangereikt vanuit de opleiding.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08781" y="2632183"/>
            <a:ext cx="3823857" cy="3970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</a:t>
            </a:r>
            <a:r>
              <a:rPr lang="nl-NL" sz="1100" b="1" dirty="0">
                <a:solidFill>
                  <a:srgbClr val="0070C0"/>
                </a:solidFill>
                <a:latin typeface="Calibri"/>
                <a:ea typeface="Calibri" pitchFamily="34" charset="0"/>
              </a:rPr>
              <a:t>                                                                               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Lees het </a:t>
            </a:r>
            <a:r>
              <a:rPr lang="nl-NL" sz="1200" b="1" dirty="0">
                <a:solidFill>
                  <a:prstClr val="black"/>
                </a:solidFill>
                <a:latin typeface="Calibri"/>
                <a:ea typeface="Calibri" pitchFamily="34" charset="0"/>
              </a:rPr>
              <a:t>dossier ‘Adviseur duurzame leefomgeving’ </a:t>
            </a: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met alle werkprocessen.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Bekijk het beoordelingsformulier van de proeve van bekwaamheid.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Bedenk, eventueel in overleg met je stagebegeleider, een (fictieve) realistische opdracht bij je stagebedrijf die als examenopdracht uitgevoerd zou kunnen worden.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De opdracht moet uit te voeren zijn in 5 weken tijd.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Verzamel alle benodigde gegevens van jezelf en het stagebedrijf.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Zoek de missie, visie en doelstelling van het bedrijf op, of vraag je begeleider.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Omschrijf je doelgroep.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Omschrijf de opdracht.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Werk een planning voor de 5 weken die de opdracht zou duren uit. Wat doe je wanneer?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Werk een planning uit van de dag van de activiteit. Verwerk daarin de komst van de examinatoren en het gesprek.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Werk alle werkprocessen uit.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38586" y="6655784"/>
            <a:ext cx="8636000" cy="202216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1486323" y="480527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354435" y="269191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354435" y="276494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1038647" y="105877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prstClr val="black"/>
                </a:solidFill>
                <a:latin typeface="Calibri" pitchFamily="34" charset="0"/>
                <a:cs typeface="+mn-cs"/>
              </a:rPr>
              <a:t>2021_ST_1_Uitwerken van een examenopdracht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6361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 cstate="print"/>
          <a:srcRect l="21805" r="10840"/>
          <a:stretch/>
        </p:blipFill>
        <p:spPr>
          <a:xfrm>
            <a:off x="648372" y="737786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760" y="1767745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2264" y="2624672"/>
            <a:ext cx="266283" cy="41630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D318FC7-0E24-47FF-9091-DF9F169FE3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5802" y="1767745"/>
            <a:ext cx="5447880" cy="3428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055D5AFC-65B9-4F5B-8120-082DD2A77551}"/>
              </a:ext>
            </a:extLst>
          </p:cNvPr>
          <p:cNvSpPr txBox="1"/>
          <p:nvPr/>
        </p:nvSpPr>
        <p:spPr>
          <a:xfrm>
            <a:off x="5772166" y="119954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0070C0"/>
                </a:solidFill>
                <a:latin typeface="Calibri"/>
                <a:ea typeface="Calibri" pitchFamily="34" charset="0"/>
              </a:rPr>
              <a:t>Dossier ‘Adviseur duurzame leefomgeving’ </a:t>
            </a:r>
            <a:endParaRPr lang="nl-N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6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94769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2198" y="754245"/>
            <a:ext cx="400689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endParaRPr lang="nl-NL" sz="1100" b="1" dirty="0">
              <a:solidFill>
                <a:srgbClr val="0070C0"/>
              </a:solidFill>
              <a:latin typeface="Arial" panose="020B0604020202020204" pitchFamily="34" charset="0"/>
              <a:ea typeface="Calibri" pitchFamily="34" charset="0"/>
            </a:endParaRP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Inzicht krijgen in kerntaak 2 van het dossier Adviseur duurzame leefomgeving.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Werkprocessen kunnen koppelen aan praktijksituaties.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87962" y="1648727"/>
            <a:ext cx="4021130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Een </a:t>
            </a:r>
            <a:r>
              <a:rPr lang="nl-NL" sz="1200" dirty="0" err="1">
                <a:solidFill>
                  <a:prstClr val="black"/>
                </a:solidFill>
                <a:latin typeface="Calibri"/>
                <a:cs typeface="+mn-cs"/>
              </a:rPr>
              <a:t>infographic</a:t>
            </a: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 met een overzicht van jouw (gekozen) doelgroep en het netwerk. De werkprocessen van kerntaak 2 zijn hierin verwerkt. Hierin zit minimaal: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Demografische gegevens van de doelgroep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Communicatiekanalen en middelen passend bij de doelgroep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Cultuur aspecten van de doelgroep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Passende acties om de doelgroep te betrekken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Kansen voor de doelgroep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cs typeface="+mn-cs"/>
              </a:rPr>
              <a:t>Betrokken partijen/netwerk omtrent de doelgroep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87962" y="3809823"/>
            <a:ext cx="4021130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</a:t>
            </a:r>
            <a:r>
              <a:rPr lang="nl-NL" sz="1100" b="1" dirty="0">
                <a:solidFill>
                  <a:srgbClr val="0070C0"/>
                </a:solidFill>
                <a:latin typeface="Calibri"/>
                <a:ea typeface="Calibri" pitchFamily="34" charset="0"/>
              </a:rPr>
              <a:t>                                                                               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Kies een doelgroep, het liefst passend bij de opdracht die gekozen is voor LA 1.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Bekijk Kerntaak 2 van dossier Adviseur duurzame leefomgeving.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Verzamel informatie over jouw doelgroep, o.a. demografische gegevens en cultuur.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Bepaal welke manier van communiceren passend is voor de doelgroep.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Kies passende acties om jouw doelgroep te bereiken/betrekken.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Geef weer welke kansen je ziet voor de doelgroep.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Zoek uit welke betrokken partijen of welk netwerk je inzet om de doelgroep te betrekken of om de doelgroep te bereiken.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45712" y="768443"/>
            <a:ext cx="3500438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</a:t>
            </a:r>
            <a:r>
              <a:rPr lang="nl-NL" sz="1100" b="1" dirty="0">
                <a:solidFill>
                  <a:prstClr val="black"/>
                </a:solidFill>
                <a:latin typeface="Calibri"/>
                <a:ea typeface="Calibri" pitchFamily="34" charset="0"/>
              </a:rPr>
              <a:t>		</a:t>
            </a:r>
            <a:endParaRPr lang="nl-NL" sz="1100" b="1" dirty="0">
              <a:solidFill>
                <a:srgbClr val="0070C0"/>
              </a:solidFill>
              <a:latin typeface="Calibri"/>
              <a:ea typeface="Calibri" pitchFamily="34" charset="0"/>
            </a:endParaRP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Deze opdracht maak je alleen.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Lever je gemaakte product in via Teams.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Bekijk de feedback van de docent. </a:t>
            </a:r>
          </a:p>
          <a:p>
            <a:pPr marL="171450" indent="-17145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Stel je vragen tijdens de online bijeenkomsten.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045712" y="1997740"/>
            <a:ext cx="350725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Online vragenuurtjes tijdens stageperiode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Deadline product</a:t>
            </a:r>
            <a:r>
              <a:rPr lang="nl-NL" sz="1200">
                <a:solidFill>
                  <a:prstClr val="black"/>
                </a:solidFill>
                <a:latin typeface="Calibri"/>
                <a:ea typeface="Calibri" pitchFamily="34" charset="0"/>
              </a:rPr>
              <a:t>: </a:t>
            </a:r>
            <a:r>
              <a:rPr lang="nl-NL" sz="1200" b="1">
                <a:solidFill>
                  <a:prstClr val="black"/>
                </a:solidFill>
                <a:latin typeface="Calibri"/>
                <a:ea typeface="Calibri" pitchFamily="34" charset="0"/>
              </a:rPr>
              <a:t>25 juni 2021</a:t>
            </a:r>
            <a:endParaRPr lang="nl-NL" sz="1200" b="1" dirty="0">
              <a:solidFill>
                <a:prstClr val="black"/>
              </a:solidFill>
              <a:latin typeface="Calibri"/>
              <a:ea typeface="Calibri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038896" y="2782670"/>
            <a:ext cx="350043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</a:rPr>
              <a:t>Wiki examinering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hlinkClick r:id="rId3"/>
              </a:rPr>
              <a:t>Website SBB </a:t>
            </a:r>
            <a:endParaRPr lang="nl-NL" sz="1200" dirty="0">
              <a:solidFill>
                <a:prstClr val="black"/>
              </a:solidFill>
              <a:latin typeface="Calibri"/>
              <a:ea typeface="Calibri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032001" y="6672145"/>
            <a:ext cx="8636000" cy="202216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2979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1847850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1847850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2532062" y="122238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prstClr val="black"/>
                </a:solidFill>
                <a:latin typeface="Calibri" pitchFamily="34" charset="0"/>
                <a:cs typeface="+mn-cs"/>
              </a:rPr>
              <a:t>2021_ST_2_Sociaal werk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3415" y="0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5" cstate="print"/>
          <a:srcRect l="21805" r="10840"/>
          <a:stretch/>
        </p:blipFill>
        <p:spPr>
          <a:xfrm>
            <a:off x="2141787" y="754147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6084" y="1761547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56085" y="3948992"/>
            <a:ext cx="266283" cy="4163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4496" y="767696"/>
            <a:ext cx="385812" cy="26305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2708" y="2781300"/>
            <a:ext cx="299225" cy="2907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0" cstate="print"/>
          <a:srcRect l="17050" t="33024" r="61669" b="30375"/>
          <a:stretch/>
        </p:blipFill>
        <p:spPr>
          <a:xfrm>
            <a:off x="6642707" y="2008222"/>
            <a:ext cx="269390" cy="260485"/>
          </a:xfrm>
          <a:prstGeom prst="rect">
            <a:avLst/>
          </a:prstGeom>
        </p:spPr>
      </p:pic>
      <p:pic>
        <p:nvPicPr>
          <p:cNvPr id="2" name="Picture 2" descr="Sociaal Werkkoepel - Gemeente Amsterdam">
            <a:extLst>
              <a:ext uri="{FF2B5EF4-FFF2-40B4-BE49-F238E27FC236}">
                <a16:creationId xmlns:a16="http://schemas.microsoft.com/office/drawing/2014/main" id="{B59F8BF6-2EA9-458A-87BD-8C655B82B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13" y="4073007"/>
            <a:ext cx="3229841" cy="18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87116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972017-D562-41D6-B711-EB7B899DB4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1571</Words>
  <Application>Microsoft Office PowerPoint</Application>
  <PresentationFormat>Breedbeeld</PresentationFormat>
  <Paragraphs>214</Paragraphs>
  <Slides>15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Wingdings</vt:lpstr>
      <vt:lpstr>Thema1</vt:lpstr>
      <vt:lpstr>Kantoorthema</vt:lpstr>
      <vt:lpstr>Leerjaar 2 – Periode 4 Stageperiode </vt:lpstr>
      <vt:lpstr>Inhoud </vt:lpstr>
      <vt:lpstr>Beoordeling van stage</vt:lpstr>
      <vt:lpstr>Beoordeling door school</vt:lpstr>
      <vt:lpstr>Periode planning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Wiki </vt:lpstr>
      <vt:lpstr>Vragen?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23</cp:revision>
  <dcterms:created xsi:type="dcterms:W3CDTF">2020-08-25T13:15:30Z</dcterms:created>
  <dcterms:modified xsi:type="dcterms:W3CDTF">2021-05-18T06:40:27Z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